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2"/>
  </p:notesMasterIdLst>
  <p:handoutMasterIdLst>
    <p:handoutMasterId r:id="rId23"/>
  </p:handout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99"/>
    <a:srgbClr val="F18D3B"/>
    <a:srgbClr val="990033"/>
    <a:srgbClr val="F0884E"/>
    <a:srgbClr val="FFD281"/>
    <a:srgbClr val="339966"/>
    <a:srgbClr val="000066"/>
    <a:srgbClr val="CC0099"/>
    <a:srgbClr val="009999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34" autoAdjust="0"/>
    <p:restoredTop sz="94660" autoAdjust="0"/>
  </p:normalViewPr>
  <p:slideViewPr>
    <p:cSldViewPr>
      <p:cViewPr>
        <p:scale>
          <a:sx n="80" d="100"/>
          <a:sy n="80" d="100"/>
        </p:scale>
        <p:origin x="-1470" y="-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13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ADFEF-8768-4540-BA24-10FCB3EE75CE}" type="datetimeFigureOut">
              <a:rPr lang="en-US" smtClean="0"/>
              <a:pPr/>
              <a:t>8/25/2014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C029B9-8DEB-49B2-A9B1-4E96483AA044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7750909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A42D85-EF60-4864-9735-4226A533992E}" type="datetimeFigureOut">
              <a:rPr lang="en-US" smtClean="0"/>
              <a:pPr/>
              <a:t>8/25/2014</a:t>
            </a:fld>
            <a:endParaRPr lang="en-P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P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C3E6FE-03EF-4720-AB02-3313D2302703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6547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3E6FE-03EF-4720-AB02-3313D2302703}" type="slidenum">
              <a:rPr lang="en-PH" smtClean="0"/>
              <a:pPr/>
              <a:t>1</a:t>
            </a:fld>
            <a:endParaRPr lang="en-PH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3E6FE-03EF-4720-AB02-3313D2302703}" type="slidenum">
              <a:rPr lang="en-PH" smtClean="0"/>
              <a:pPr/>
              <a:t>10</a:t>
            </a:fld>
            <a:endParaRPr lang="en-PH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3E6FE-03EF-4720-AB02-3313D2302703}" type="slidenum">
              <a:rPr lang="en-PH" smtClean="0"/>
              <a:pPr/>
              <a:t>18</a:t>
            </a:fld>
            <a:endParaRPr lang="en-PH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3E6FE-03EF-4720-AB02-3313D2302703}" type="slidenum">
              <a:rPr lang="en-PH" smtClean="0"/>
              <a:pPr/>
              <a:t>19</a:t>
            </a:fld>
            <a:endParaRPr lang="en-PH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3E6FE-03EF-4720-AB02-3313D2302703}" type="slidenum">
              <a:rPr lang="en-PH" smtClean="0"/>
              <a:pPr/>
              <a:t>2</a:t>
            </a:fld>
            <a:endParaRPr lang="en-PH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3E6FE-03EF-4720-AB02-3313D2302703}" type="slidenum">
              <a:rPr lang="en-PH" smtClean="0"/>
              <a:pPr/>
              <a:t>3</a:t>
            </a:fld>
            <a:endParaRPr lang="en-PH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3E6FE-03EF-4720-AB02-3313D2302703}" type="slidenum">
              <a:rPr lang="en-PH" smtClean="0"/>
              <a:pPr/>
              <a:t>4</a:t>
            </a:fld>
            <a:endParaRPr lang="en-PH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3E6FE-03EF-4720-AB02-3313D2302703}" type="slidenum">
              <a:rPr lang="en-PH" smtClean="0"/>
              <a:pPr/>
              <a:t>5</a:t>
            </a:fld>
            <a:endParaRPr lang="en-PH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3E6FE-03EF-4720-AB02-3313D2302703}" type="slidenum">
              <a:rPr lang="en-PH" smtClean="0"/>
              <a:pPr/>
              <a:t>6</a:t>
            </a:fld>
            <a:endParaRPr lang="en-PH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3E6FE-03EF-4720-AB02-3313D2302703}" type="slidenum">
              <a:rPr lang="en-PH" smtClean="0"/>
              <a:pPr/>
              <a:t>7</a:t>
            </a:fld>
            <a:endParaRPr lang="en-PH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3E6FE-03EF-4720-AB02-3313D2302703}" type="slidenum">
              <a:rPr lang="en-PH" smtClean="0"/>
              <a:pPr/>
              <a:t>8</a:t>
            </a:fld>
            <a:endParaRPr lang="en-PH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3E6FE-03EF-4720-AB02-3313D2302703}" type="slidenum">
              <a:rPr lang="en-PH" smtClean="0"/>
              <a:pPr/>
              <a:t>9</a:t>
            </a:fld>
            <a:endParaRPr lang="en-P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03FC53B-6733-4718-86FF-9C14E528FD3D}" type="datetimeFigureOut">
              <a:rPr lang="en-US" smtClean="0"/>
              <a:pPr/>
              <a:t>8/25/2014</a:t>
            </a:fld>
            <a:endParaRPr lang="en-PH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PH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514D404-66BA-46A6-8181-4DC4F30E1E32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3FC53B-6733-4718-86FF-9C14E528FD3D}" type="datetimeFigureOut">
              <a:rPr lang="en-US" smtClean="0"/>
              <a:pPr/>
              <a:t>8/25/2014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14D404-66BA-46A6-8181-4DC4F30E1E32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3FC53B-6733-4718-86FF-9C14E528FD3D}" type="datetimeFigureOut">
              <a:rPr lang="en-US" smtClean="0"/>
              <a:pPr/>
              <a:t>8/25/2014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14D404-66BA-46A6-8181-4DC4F30E1E32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3FC53B-6733-4718-86FF-9C14E528FD3D}" type="datetimeFigureOut">
              <a:rPr lang="en-US" smtClean="0"/>
              <a:pPr/>
              <a:t>8/25/2014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14D404-66BA-46A6-8181-4DC4F30E1E32}" type="slidenum">
              <a:rPr lang="en-PH" smtClean="0"/>
              <a:pPr/>
              <a:t>‹#›</a:t>
            </a:fld>
            <a:endParaRPr lang="en-PH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3FC53B-6733-4718-86FF-9C14E528FD3D}" type="datetimeFigureOut">
              <a:rPr lang="en-US" smtClean="0"/>
              <a:pPr/>
              <a:t>8/25/2014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14D404-66BA-46A6-8181-4DC4F30E1E32}" type="slidenum">
              <a:rPr lang="en-PH" smtClean="0"/>
              <a:pPr/>
              <a:t>‹#›</a:t>
            </a:fld>
            <a:endParaRPr lang="en-PH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3FC53B-6733-4718-86FF-9C14E528FD3D}" type="datetimeFigureOut">
              <a:rPr lang="en-US" smtClean="0"/>
              <a:pPr/>
              <a:t>8/25/2014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14D404-66BA-46A6-8181-4DC4F30E1E32}" type="slidenum">
              <a:rPr lang="en-PH" smtClean="0"/>
              <a:pPr/>
              <a:t>‹#›</a:t>
            </a:fld>
            <a:endParaRPr lang="en-PH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3FC53B-6733-4718-86FF-9C14E528FD3D}" type="datetimeFigureOut">
              <a:rPr lang="en-US" smtClean="0"/>
              <a:pPr/>
              <a:t>8/25/2014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14D404-66BA-46A6-8181-4DC4F30E1E32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3FC53B-6733-4718-86FF-9C14E528FD3D}" type="datetimeFigureOut">
              <a:rPr lang="en-US" smtClean="0"/>
              <a:pPr/>
              <a:t>8/25/2014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14D404-66BA-46A6-8181-4DC4F30E1E32}" type="slidenum">
              <a:rPr lang="en-PH" smtClean="0"/>
              <a:pPr/>
              <a:t>‹#›</a:t>
            </a:fld>
            <a:endParaRPr lang="en-PH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3FC53B-6733-4718-86FF-9C14E528FD3D}" type="datetimeFigureOut">
              <a:rPr lang="en-US" smtClean="0"/>
              <a:pPr/>
              <a:t>8/25/2014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14D404-66BA-46A6-8181-4DC4F30E1E32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03FC53B-6733-4718-86FF-9C14E528FD3D}" type="datetimeFigureOut">
              <a:rPr lang="en-US" smtClean="0"/>
              <a:pPr/>
              <a:t>8/25/2014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14D404-66BA-46A6-8181-4DC4F30E1E32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03FC53B-6733-4718-86FF-9C14E528FD3D}" type="datetimeFigureOut">
              <a:rPr lang="en-US" smtClean="0"/>
              <a:pPr/>
              <a:t>8/25/2014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514D404-66BA-46A6-8181-4DC4F30E1E32}" type="slidenum">
              <a:rPr lang="en-PH" smtClean="0"/>
              <a:pPr/>
              <a:t>‹#›</a:t>
            </a:fld>
            <a:endParaRPr lang="en-P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03FC53B-6733-4718-86FF-9C14E528FD3D}" type="datetimeFigureOut">
              <a:rPr lang="en-US" smtClean="0"/>
              <a:pPr/>
              <a:t>8/25/2014</a:t>
            </a:fld>
            <a:endParaRPr lang="en-PH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PH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514D404-66BA-46A6-8181-4DC4F30E1E32}" type="slidenum">
              <a:rPr lang="en-PH" smtClean="0"/>
              <a:pPr/>
              <a:t>‹#›</a:t>
            </a:fld>
            <a:endParaRPr lang="en-P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6" Type="http://schemas.openxmlformats.org/officeDocument/2006/relationships/image" Target="../media/image15.png"/><Relationship Id="rId5" Type="http://schemas.openxmlformats.org/officeDocument/2006/relationships/image" Target="../media/image14.gif"/><Relationship Id="rId4" Type="http://schemas.openxmlformats.org/officeDocument/2006/relationships/slide" Target="slide11.xml"/><Relationship Id="rId9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image" Target="../media/image19.wmf"/><Relationship Id="rId7" Type="http://schemas.openxmlformats.org/officeDocument/2006/relationships/slide" Target="slide12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wmf"/><Relationship Id="rId5" Type="http://schemas.openxmlformats.org/officeDocument/2006/relationships/slide" Target="slide13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3.png"/><Relationship Id="rId4" Type="http://schemas.openxmlformats.org/officeDocument/2006/relationships/slide" Target="slide1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5.gif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6" Type="http://schemas.openxmlformats.org/officeDocument/2006/relationships/slide" Target="slide11.xml"/><Relationship Id="rId5" Type="http://schemas.openxmlformats.org/officeDocument/2006/relationships/image" Target="../media/image23.png"/><Relationship Id="rId4" Type="http://schemas.openxmlformats.org/officeDocument/2006/relationships/slide" Target="slide14.xml"/><Relationship Id="rId9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7" Type="http://schemas.openxmlformats.org/officeDocument/2006/relationships/image" Target="../media/image27.wmf"/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28.png"/><Relationship Id="rId4" Type="http://schemas.openxmlformats.org/officeDocument/2006/relationships/slide" Target="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3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6" Type="http://schemas.openxmlformats.org/officeDocument/2006/relationships/image" Target="../media/image30.gif"/><Relationship Id="rId5" Type="http://schemas.openxmlformats.org/officeDocument/2006/relationships/image" Target="../media/image29.png"/><Relationship Id="rId4" Type="http://schemas.openxmlformats.org/officeDocument/2006/relationships/slide" Target="slide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7" Type="http://schemas.openxmlformats.org/officeDocument/2006/relationships/image" Target="../media/image35.wmf"/><Relationship Id="rId2" Type="http://schemas.openxmlformats.org/officeDocument/2006/relationships/slide" Target="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28.png"/><Relationship Id="rId5" Type="http://schemas.openxmlformats.org/officeDocument/2006/relationships/slide" Target="slide17.xml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3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6" Type="http://schemas.openxmlformats.org/officeDocument/2006/relationships/image" Target="../media/image30.gif"/><Relationship Id="rId5" Type="http://schemas.openxmlformats.org/officeDocument/2006/relationships/image" Target="../media/image29.png"/><Relationship Id="rId4" Type="http://schemas.openxmlformats.org/officeDocument/2006/relationships/slide" Target="slide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5.png"/><Relationship Id="rId3" Type="http://schemas.openxmlformats.org/officeDocument/2006/relationships/image" Target="../media/image36.gif"/><Relationship Id="rId7" Type="http://schemas.openxmlformats.org/officeDocument/2006/relationships/image" Target="../media/image40.png"/><Relationship Id="rId12" Type="http://schemas.openxmlformats.org/officeDocument/2006/relationships/image" Target="../media/image4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6" Type="http://schemas.openxmlformats.org/officeDocument/2006/relationships/image" Target="../media/image39.png"/><Relationship Id="rId11" Type="http://schemas.openxmlformats.org/officeDocument/2006/relationships/image" Target="../media/image43.png"/><Relationship Id="rId5" Type="http://schemas.openxmlformats.org/officeDocument/2006/relationships/image" Target="../media/image38.gif"/><Relationship Id="rId10" Type="http://schemas.openxmlformats.org/officeDocument/2006/relationships/image" Target="../media/image42.png"/><Relationship Id="rId4" Type="http://schemas.openxmlformats.org/officeDocument/2006/relationships/image" Target="../media/image37.gif"/><Relationship Id="rId9" Type="http://schemas.openxmlformats.org/officeDocument/2006/relationships/image" Target="../media/image31.png"/><Relationship Id="rId14" Type="http://schemas.openxmlformats.org/officeDocument/2006/relationships/image" Target="../media/image4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4.png"/><Relationship Id="rId5" Type="http://schemas.openxmlformats.org/officeDocument/2006/relationships/slide" Target="slide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6" Type="http://schemas.openxmlformats.org/officeDocument/2006/relationships/slide" Target="slide5.xml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4.png"/><Relationship Id="rId5" Type="http://schemas.openxmlformats.org/officeDocument/2006/relationships/slide" Target="slide5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7.xml"/><Relationship Id="rId7" Type="http://schemas.openxmlformats.org/officeDocument/2006/relationships/slide" Target="slide5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6" Type="http://schemas.openxmlformats.org/officeDocument/2006/relationships/slide" Target="slide8.xml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image" Target="../media/image9.jpeg"/><Relationship Id="rId7" Type="http://schemas.openxmlformats.org/officeDocument/2006/relationships/slide" Target="slide10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13.png"/><Relationship Id="rId5" Type="http://schemas.openxmlformats.org/officeDocument/2006/relationships/slide" Target="slide8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990600"/>
            <a:ext cx="558197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cap="all" dirty="0" smtClean="0">
                <a:ln w="0"/>
                <a:solidFill>
                  <a:srgbClr val="FFFF00"/>
                </a:solidFill>
                <a:effectLst>
                  <a:reflection blurRad="12700" stA="50000" endPos="50000" dist="5000" dir="5400000" sy="-100000" rotWithShape="0"/>
                </a:effectLst>
                <a:latin typeface="Arial Rounded MT Bold" pitchFamily="34" charset="0"/>
              </a:rPr>
              <a:t>C</a:t>
            </a:r>
            <a:r>
              <a:rPr lang="en-US" sz="6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Rounded MT Bold" pitchFamily="34" charset="0"/>
              </a:rPr>
              <a:t>O</a:t>
            </a:r>
            <a:r>
              <a:rPr lang="en-US" sz="66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Arial Rounded MT Bold" pitchFamily="34" charset="0"/>
              </a:rPr>
              <a:t>M</a:t>
            </a:r>
            <a:r>
              <a:rPr lang="en-US" sz="6600" b="1" cap="all" dirty="0" smtClean="0">
                <a:ln w="0"/>
                <a:solidFill>
                  <a:srgbClr val="92D050"/>
                </a:solidFill>
                <a:effectLst>
                  <a:reflection blurRad="12700" stA="50000" endPos="50000" dist="5000" dir="5400000" sy="-100000" rotWithShape="0"/>
                </a:effectLst>
                <a:latin typeface="Arial Rounded MT Bold" pitchFamily="34" charset="0"/>
              </a:rPr>
              <a:t>P</a:t>
            </a:r>
            <a:r>
              <a:rPr lang="en-US" sz="6600" b="1" cap="all" dirty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Arial Rounded MT Bold" pitchFamily="34" charset="0"/>
              </a:rPr>
              <a:t>U</a:t>
            </a:r>
            <a:r>
              <a:rPr lang="en-US" sz="6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Rounded MT Bold" pitchFamily="34" charset="0"/>
              </a:rPr>
              <a:t>T</a:t>
            </a:r>
            <a:r>
              <a:rPr lang="en-US" sz="6600" b="1" cap="all" dirty="0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  <a:latin typeface="Arial Rounded MT Bold" pitchFamily="34" charset="0"/>
              </a:rPr>
              <a:t>E</a:t>
            </a:r>
            <a:r>
              <a:rPr lang="en-US" sz="6600" b="1" cap="all" dirty="0" smtClean="0">
                <a:ln w="0"/>
                <a:solidFill>
                  <a:srgbClr val="CC0099"/>
                </a:solidFill>
                <a:effectLst>
                  <a:reflection blurRad="12700" stA="50000" endPos="50000" dist="5000" dir="5400000" sy="-100000" rotWithShape="0"/>
                </a:effectLst>
                <a:latin typeface="Arial Rounded MT Bold" pitchFamily="34" charset="0"/>
              </a:rPr>
              <a:t>R</a:t>
            </a:r>
            <a:r>
              <a:rPr lang="en-US" sz="6600" b="1" cap="all" dirty="0" smtClean="0">
                <a:ln w="0"/>
                <a:solidFill>
                  <a:srgbClr val="00B0F0"/>
                </a:solidFill>
                <a:effectLst>
                  <a:reflection blurRad="12700" stA="50000" endPos="50000" dist="5000" dir="5400000" sy="-100000" rotWithShape="0"/>
                </a:effectLst>
                <a:latin typeface="Arial Rounded MT Bold" pitchFamily="34" charset="0"/>
              </a:rPr>
              <a:t>?</a:t>
            </a:r>
            <a:endParaRPr lang="en-US" sz="6600" b="1" cap="all" dirty="0">
              <a:ln w="0"/>
              <a:solidFill>
                <a:srgbClr val="00B0F0"/>
              </a:solidFill>
              <a:effectLst>
                <a:reflection blurRad="12700" stA="50000" endPos="50000" dist="5000" dir="5400000" sy="-100000" rotWithShape="0"/>
              </a:effectLst>
              <a:latin typeface="Arial Rounded MT Bol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7692" y="304800"/>
            <a:ext cx="340990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4400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 Gothic" pitchFamily="34" charset="0"/>
              </a:rPr>
              <a:t>what is a</a:t>
            </a:r>
            <a:r>
              <a:rPr lang="en-US" sz="48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 Gothic" pitchFamily="34" charset="0"/>
              </a:rPr>
              <a:t>…</a:t>
            </a:r>
            <a:endParaRPr lang="en-US" sz="48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2362200"/>
            <a:ext cx="5876353" cy="707886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Rounded MT Bold" pitchFamily="34" charset="0"/>
              </a:rPr>
              <a:t>-</a:t>
            </a:r>
            <a:r>
              <a:rPr lang="en-US" sz="4000" b="1" dirty="0" smtClean="0">
                <a:ln w="11430"/>
                <a:solidFill>
                  <a:srgbClr val="FF66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Rounded MT Bold" pitchFamily="34" charset="0"/>
              </a:rPr>
              <a:t> </a:t>
            </a:r>
            <a:r>
              <a:rPr lang="en-US" sz="4000" b="1" dirty="0" smtClean="0">
                <a:ln w="11430"/>
                <a:solidFill>
                  <a:srgbClr val="CC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Rounded MT Bold" pitchFamily="34" charset="0"/>
              </a:rPr>
              <a:t>what do we use it for?</a:t>
            </a:r>
            <a:endParaRPr lang="en-US" sz="4000" b="1" dirty="0">
              <a:ln w="11430"/>
              <a:solidFill>
                <a:srgbClr val="CC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800" y="3102114"/>
            <a:ext cx="5359160" cy="707886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Rounded MT Bold" pitchFamily="34" charset="0"/>
              </a:rPr>
              <a:t>-</a:t>
            </a:r>
            <a:r>
              <a:rPr lang="en-US" sz="4000" b="1" dirty="0" smtClean="0">
                <a:ln w="11430"/>
                <a:solidFill>
                  <a:srgbClr val="FF66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Rounded MT Bold" pitchFamily="34" charset="0"/>
              </a:rPr>
              <a:t> </a:t>
            </a:r>
            <a:r>
              <a:rPr lang="en-US" sz="40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Rounded MT Bold" pitchFamily="34" charset="0"/>
              </a:rPr>
              <a:t>what are the parts?</a:t>
            </a:r>
            <a:endParaRPr lang="en-US" sz="4000" b="1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4800" y="3787914"/>
            <a:ext cx="7136442" cy="707886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Rounded MT Bold" pitchFamily="34" charset="0"/>
              </a:rPr>
              <a:t>-</a:t>
            </a:r>
            <a:r>
              <a:rPr lang="en-US" sz="40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Rounded MT Bold" pitchFamily="34" charset="0"/>
              </a:rPr>
              <a:t> </a:t>
            </a:r>
            <a:r>
              <a:rPr lang="en-US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Rounded MT Bold" pitchFamily="34" charset="0"/>
              </a:rPr>
              <a:t>can you name some parts?</a:t>
            </a:r>
            <a:endParaRPr lang="en-US" sz="40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13" name="5-Point Star 12"/>
          <p:cNvSpPr/>
          <p:nvPr/>
        </p:nvSpPr>
        <p:spPr>
          <a:xfrm>
            <a:off x="7848600" y="457200"/>
            <a:ext cx="1066800" cy="914400"/>
          </a:xfrm>
          <a:prstGeom prst="star5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4" name="5-Point Star 13"/>
          <p:cNvSpPr/>
          <p:nvPr/>
        </p:nvSpPr>
        <p:spPr>
          <a:xfrm>
            <a:off x="7924800" y="1524000"/>
            <a:ext cx="685800" cy="609600"/>
          </a:xfrm>
          <a:prstGeom prst="star5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5" name="5-Point Star 14"/>
          <p:cNvSpPr/>
          <p:nvPr/>
        </p:nvSpPr>
        <p:spPr>
          <a:xfrm>
            <a:off x="7086600" y="1066800"/>
            <a:ext cx="762000" cy="685800"/>
          </a:xfrm>
          <a:prstGeom prst="star5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9" name="Rounded Rectangle 18"/>
          <p:cNvSpPr/>
          <p:nvPr/>
        </p:nvSpPr>
        <p:spPr>
          <a:xfrm rot="540225">
            <a:off x="6456376" y="5290161"/>
            <a:ext cx="2456056" cy="1205114"/>
          </a:xfrm>
          <a:prstGeom prst="roundRect">
            <a:avLst>
              <a:gd name="adj" fmla="val 22650"/>
            </a:avLst>
          </a:prstGeom>
          <a:solidFill>
            <a:srgbClr val="7030A0"/>
          </a:soli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0" name="Rectangle 19"/>
          <p:cNvSpPr/>
          <p:nvPr/>
        </p:nvSpPr>
        <p:spPr>
          <a:xfrm>
            <a:off x="5028105" y="4724400"/>
            <a:ext cx="365869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4400" b="1" cap="none" spc="0" dirty="0" smtClean="0">
                <a:ln w="50800"/>
                <a:solidFill>
                  <a:srgbClr val="339933"/>
                </a:solidFill>
                <a:effectLst/>
                <a:latin typeface="Arial Rounded MT Bold" pitchFamily="34" charset="0"/>
              </a:rPr>
              <a:t>…Lets PLAY!</a:t>
            </a:r>
            <a:endParaRPr lang="en-US" sz="4400" b="1" cap="none" spc="0" dirty="0">
              <a:ln w="50800"/>
              <a:solidFill>
                <a:srgbClr val="339933"/>
              </a:solidFill>
              <a:effectLst/>
              <a:latin typeface="Arial Rounded MT Bold" pitchFamily="34" charset="0"/>
            </a:endParaRPr>
          </a:p>
        </p:txBody>
      </p:sp>
      <p:sp>
        <p:nvSpPr>
          <p:cNvPr id="22" name="Isosceles Triangle 21">
            <a:hlinkClick r:id="rId3" action="ppaction://hlinksldjump"/>
          </p:cNvPr>
          <p:cNvSpPr/>
          <p:nvPr/>
        </p:nvSpPr>
        <p:spPr>
          <a:xfrm rot="5400000">
            <a:off x="7315201" y="5519241"/>
            <a:ext cx="914400" cy="914400"/>
          </a:xfrm>
          <a:prstGeom prst="triangle">
            <a:avLst/>
          </a:prstGeom>
          <a:solidFill>
            <a:srgbClr val="CC0099">
              <a:alpha val="78000"/>
            </a:srgbClr>
          </a:solidFill>
          <a:ln w="38100"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6" name="Rectangle 15"/>
          <p:cNvSpPr/>
          <p:nvPr/>
        </p:nvSpPr>
        <p:spPr>
          <a:xfrm>
            <a:off x="76200" y="6019800"/>
            <a:ext cx="174438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Prepared by:</a:t>
            </a:r>
          </a:p>
          <a:p>
            <a:pPr algn="ctr"/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Iris Su</a:t>
            </a:r>
            <a:endParaRPr 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3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3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  <p:bldP spid="13" grpId="0" animBg="1"/>
      <p:bldP spid="14" grpId="0" animBg="1"/>
      <p:bldP spid="15" grpId="0" animBg="1"/>
      <p:bldP spid="19" grpId="0" animBg="1"/>
      <p:bldP spid="20" grpId="0"/>
      <p:bldP spid="22" grpId="0" animBg="1"/>
      <p:bldP spid="2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946307" y="382250"/>
            <a:ext cx="521649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8800" b="1" dirty="0" smtClean="0">
                <a:ln w="25400">
                  <a:solidFill>
                    <a:schemeClr val="bg1"/>
                  </a:solidFill>
                </a:ln>
                <a:solidFill>
                  <a:srgbClr val="009999"/>
                </a:solidFill>
                <a:latin typeface="Aharoni" pitchFamily="2" charset="-79"/>
                <a:cs typeface="Aharoni" pitchFamily="2" charset="-79"/>
              </a:rPr>
              <a:t>CORRECT!</a:t>
            </a:r>
            <a:endParaRPr lang="en-US" sz="9600" b="1" cap="none" spc="0" dirty="0">
              <a:ln w="25400">
                <a:solidFill>
                  <a:schemeClr val="bg1"/>
                </a:solidFill>
              </a:ln>
              <a:solidFill>
                <a:srgbClr val="009999"/>
              </a:solidFill>
              <a:effectLst/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304800" cy="6858000"/>
          </a:xfrm>
          <a:prstGeom prst="rect">
            <a:avLst/>
          </a:prstGeom>
          <a:solidFill>
            <a:srgbClr val="CC0099">
              <a:alpha val="73000"/>
            </a:srgbClr>
          </a:solidFill>
          <a:ln>
            <a:solidFill>
              <a:srgbClr val="CC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3" name="Rectangle 12"/>
          <p:cNvSpPr/>
          <p:nvPr/>
        </p:nvSpPr>
        <p:spPr>
          <a:xfrm>
            <a:off x="8839200" y="0"/>
            <a:ext cx="304800" cy="6858000"/>
          </a:xfrm>
          <a:prstGeom prst="rect">
            <a:avLst/>
          </a:prstGeom>
          <a:solidFill>
            <a:srgbClr val="CC0099">
              <a:alpha val="73000"/>
            </a:srgbClr>
          </a:solidFill>
          <a:ln>
            <a:solidFill>
              <a:srgbClr val="CC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4" name="Rectangle 13"/>
          <p:cNvSpPr/>
          <p:nvPr/>
        </p:nvSpPr>
        <p:spPr>
          <a:xfrm rot="5400000">
            <a:off x="4419600" y="-4419600"/>
            <a:ext cx="304800" cy="9144000"/>
          </a:xfrm>
          <a:prstGeom prst="rect">
            <a:avLst/>
          </a:prstGeom>
          <a:solidFill>
            <a:srgbClr val="CC0099">
              <a:alpha val="73000"/>
            </a:srgbClr>
          </a:solidFill>
          <a:ln>
            <a:solidFill>
              <a:srgbClr val="CC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5" name="Rectangle 14"/>
          <p:cNvSpPr/>
          <p:nvPr/>
        </p:nvSpPr>
        <p:spPr>
          <a:xfrm rot="5400000">
            <a:off x="4419600" y="2133599"/>
            <a:ext cx="304800" cy="9144000"/>
          </a:xfrm>
          <a:prstGeom prst="rect">
            <a:avLst/>
          </a:prstGeom>
          <a:solidFill>
            <a:srgbClr val="CC0099">
              <a:alpha val="73000"/>
            </a:srgbClr>
          </a:solidFill>
          <a:ln>
            <a:solidFill>
              <a:srgbClr val="CC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6" name="Right Arrow 15">
            <a:hlinkClick r:id="rId4" action="ppaction://hlinksldjump"/>
          </p:cNvPr>
          <p:cNvSpPr/>
          <p:nvPr/>
        </p:nvSpPr>
        <p:spPr>
          <a:xfrm>
            <a:off x="5410200" y="5638800"/>
            <a:ext cx="3276600" cy="762000"/>
          </a:xfrm>
          <a:prstGeom prst="rightArrow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7" name="Rectangle 16">
            <a:hlinkClick r:id="rId4" action="ppaction://hlinksldjump"/>
          </p:cNvPr>
          <p:cNvSpPr/>
          <p:nvPr/>
        </p:nvSpPr>
        <p:spPr>
          <a:xfrm>
            <a:off x="5383605" y="5562600"/>
            <a:ext cx="23887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next…</a:t>
            </a:r>
            <a:endParaRPr lang="en-US" sz="5400" b="1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3553" name="Picture 1" descr="C:\Users\Neil Su\AppData\Local\Microsoft\Windows\Temporary Internet Files\Content.IE5\T234LQQB\MM900315789[1]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95800" y="5715000"/>
            <a:ext cx="809625" cy="542925"/>
          </a:xfrm>
          <a:prstGeom prst="rect">
            <a:avLst/>
          </a:prstGeom>
          <a:noFill/>
        </p:spPr>
      </p:pic>
      <p:pic>
        <p:nvPicPr>
          <p:cNvPr id="21" name="Picture 1" descr="C:\Users\Neil Su\AppData\Local\Microsoft\Windows\Temporary Internet Files\Content.IE5\T234LQQB\MM900315789[1].gif"/>
          <p:cNvPicPr>
            <a:picLocks noChangeAspect="1" noChangeArrowheads="1" noCrop="1"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971800" y="5715000"/>
            <a:ext cx="809625" cy="542925"/>
          </a:xfrm>
          <a:prstGeom prst="rect">
            <a:avLst/>
          </a:prstGeom>
          <a:noFill/>
        </p:spPr>
      </p:pic>
      <p:pic>
        <p:nvPicPr>
          <p:cNvPr id="22" name="Picture 1" descr="C:\Users\Neil Su\AppData\Local\Microsoft\Windows\Temporary Internet Files\Content.IE5\T234LQQB\MM900315789[1].gif"/>
          <p:cNvPicPr>
            <a:picLocks noChangeAspect="1" noChangeArrowheads="1" noCrop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733800" y="5715000"/>
            <a:ext cx="809625" cy="542925"/>
          </a:xfrm>
          <a:prstGeom prst="rect">
            <a:avLst/>
          </a:prstGeom>
          <a:noFill/>
        </p:spPr>
      </p:pic>
      <p:pic>
        <p:nvPicPr>
          <p:cNvPr id="18" name="MS900069459[1].wav">
            <a:hlinkClick r:id="" action="ppaction://media"/>
          </p:cNvPr>
          <p:cNvPicPr>
            <a:picLocks noRot="1" noChangeAspect="1"/>
          </p:cNvPicPr>
          <p:nvPr>
            <a:wavAudioFile r:embed="rId1" name="MS900069459[1].wav"/>
          </p:nvPr>
        </p:nvPicPr>
        <p:blipFill>
          <a:blip r:embed="rId6" cstate="print"/>
          <a:stretch>
            <a:fillRect/>
          </a:stretch>
        </p:blipFill>
        <p:spPr>
          <a:xfrm>
            <a:off x="435864" y="381000"/>
            <a:ext cx="195071" cy="304800"/>
          </a:xfrm>
          <a:prstGeom prst="rect">
            <a:avLst/>
          </a:prstGeom>
        </p:spPr>
      </p:pic>
      <p:pic>
        <p:nvPicPr>
          <p:cNvPr id="20" name="Picture 19" descr="goodjob.jpe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28800" y="1600200"/>
            <a:ext cx="5410200" cy="3810000"/>
          </a:xfrm>
          <a:prstGeom prst="rect">
            <a:avLst/>
          </a:prstGeom>
        </p:spPr>
      </p:pic>
      <p:pic>
        <p:nvPicPr>
          <p:cNvPr id="11" name="Picture 1" descr="C:\Users\Neil Su\AppData\Local\Microsoft\Windows\Temporary Internet Files\Content.IE5\W62F43LC\MC900441310[1]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05600" y="3886200"/>
            <a:ext cx="1905000" cy="1905000"/>
          </a:xfrm>
          <a:prstGeom prst="rect">
            <a:avLst/>
          </a:prstGeom>
          <a:noFill/>
        </p:spPr>
      </p:pic>
      <p:pic>
        <p:nvPicPr>
          <p:cNvPr id="23" name="Picture 22" descr="balloonsr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2400" y="2667000"/>
            <a:ext cx="2057400" cy="4191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3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16" grpId="0" animBg="1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Alternate Process 7"/>
          <p:cNvSpPr/>
          <p:nvPr/>
        </p:nvSpPr>
        <p:spPr>
          <a:xfrm>
            <a:off x="5715000" y="304800"/>
            <a:ext cx="2971800" cy="2590800"/>
          </a:xfrm>
          <a:prstGeom prst="flowChartAlternateProcess">
            <a:avLst/>
          </a:prstGeom>
          <a:solidFill>
            <a:schemeClr val="accent1">
              <a:lumMod val="75000"/>
              <a:alpha val="85000"/>
            </a:schemeClr>
          </a:solidFill>
          <a:ln>
            <a:solidFill>
              <a:srgbClr val="CC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pic>
        <p:nvPicPr>
          <p:cNvPr id="22534" name="Picture 6" descr="C:\Users\Neil Su\AppData\Local\Microsoft\Windows\Temporary Internet Files\Content.IE5\XZYZUHHT\MC900431568[1].png"/>
          <p:cNvPicPr>
            <a:picLocks noChangeAspect="1" noChangeArrowheads="1"/>
          </p:cNvPicPr>
          <p:nvPr/>
        </p:nvPicPr>
        <p:blipFill>
          <a:blip r:embed="rId2">
            <a:lum contrast="14000"/>
          </a:blip>
          <a:srcRect/>
          <a:stretch>
            <a:fillRect/>
          </a:stretch>
        </p:blipFill>
        <p:spPr bwMode="auto">
          <a:xfrm>
            <a:off x="5638800" y="76200"/>
            <a:ext cx="2895600" cy="2914903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609600" y="304800"/>
            <a:ext cx="49530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 Gothic" pitchFamily="34" charset="0"/>
                <a:cs typeface="Aharoni" pitchFamily="2" charset="-79"/>
              </a:rPr>
              <a:t>this is the computer’s…</a:t>
            </a:r>
            <a:endParaRPr lang="en-US" sz="28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entury Gothic" pitchFamily="34" charset="0"/>
              <a:cs typeface="Aharoni" pitchFamily="2" charset="-79"/>
            </a:endParaRPr>
          </a:p>
        </p:txBody>
      </p:sp>
      <p:sp>
        <p:nvSpPr>
          <p:cNvPr id="10" name="Rectangle 9"/>
          <p:cNvSpPr/>
          <p:nvPr/>
        </p:nvSpPr>
        <p:spPr>
          <a:xfrm rot="5400000">
            <a:off x="3886200" y="1600200"/>
            <a:ext cx="1371600" cy="9144000"/>
          </a:xfrm>
          <a:prstGeom prst="rect">
            <a:avLst/>
          </a:prstGeom>
          <a:solidFill>
            <a:srgbClr val="7030A0">
              <a:alpha val="73000"/>
            </a:srgbClr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1" name="Rectangle 10"/>
          <p:cNvSpPr/>
          <p:nvPr/>
        </p:nvSpPr>
        <p:spPr>
          <a:xfrm>
            <a:off x="152400" y="5638800"/>
            <a:ext cx="8839200" cy="1066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2" name="Oval 11"/>
          <p:cNvSpPr/>
          <p:nvPr/>
        </p:nvSpPr>
        <p:spPr>
          <a:xfrm>
            <a:off x="0" y="4800600"/>
            <a:ext cx="2057400" cy="990600"/>
          </a:xfrm>
          <a:prstGeom prst="ellipse">
            <a:avLst/>
          </a:prstGeom>
          <a:solidFill>
            <a:srgbClr val="D60093">
              <a:alpha val="82000"/>
            </a:srgb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2400" dirty="0" smtClean="0">
                <a:solidFill>
                  <a:schemeClr val="bg1"/>
                </a:solidFill>
                <a:latin typeface="Arial Rounded MT Bold" pitchFamily="34" charset="0"/>
              </a:rPr>
              <a:t>did you know?</a:t>
            </a:r>
            <a:endParaRPr lang="en-PH" sz="2400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  <p:pic>
        <p:nvPicPr>
          <p:cNvPr id="22537" name="Picture 9" descr="C:\Users\Neil Su\AppData\Local\Microsoft\Windows\Temporary Internet Files\Content.IE5\XZYZUHHT\MC900437671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301114"/>
            <a:ext cx="1676400" cy="2008909"/>
          </a:xfrm>
          <a:prstGeom prst="rect">
            <a:avLst/>
          </a:prstGeom>
          <a:noFill/>
        </p:spPr>
      </p:pic>
      <p:pic>
        <p:nvPicPr>
          <p:cNvPr id="22538" name="Picture 10" descr="C:\Users\Neil Su\AppData\Local\Microsoft\Windows\Temporary Internet Files\Content.IE5\W62F43LC\MC900436895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1200" y="1066800"/>
            <a:ext cx="2152650" cy="2152650"/>
          </a:xfrm>
          <a:prstGeom prst="rect">
            <a:avLst/>
          </a:prstGeom>
          <a:noFill/>
        </p:spPr>
      </p:pic>
      <p:pic>
        <p:nvPicPr>
          <p:cNvPr id="22546" name="Picture 18" descr="C:\Users\Neil Su\AppData\Local\Microsoft\Windows\Temporary Internet Files\Content.IE5\Q2NKXXRV\MC900232711[1].wmf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6261950">
            <a:off x="4844874" y="2267756"/>
            <a:ext cx="2014991" cy="2441951"/>
          </a:xfrm>
          <a:prstGeom prst="rect">
            <a:avLst/>
          </a:prstGeom>
          <a:noFill/>
        </p:spPr>
      </p:pic>
      <p:sp>
        <p:nvSpPr>
          <p:cNvPr id="30" name="Oval 29">
            <a:hlinkClick r:id="rId7" action="ppaction://hlinksldjump"/>
          </p:cNvPr>
          <p:cNvSpPr/>
          <p:nvPr/>
        </p:nvSpPr>
        <p:spPr>
          <a:xfrm>
            <a:off x="381000" y="3048000"/>
            <a:ext cx="2590800" cy="990600"/>
          </a:xfrm>
          <a:prstGeom prst="ellipse">
            <a:avLst/>
          </a:prstGeom>
          <a:solidFill>
            <a:srgbClr val="7030A0">
              <a:alpha val="66000"/>
            </a:srgb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2800" dirty="0" smtClean="0">
                <a:solidFill>
                  <a:schemeClr val="bg1"/>
                </a:solidFill>
                <a:latin typeface="Arial Rounded MT Bold" pitchFamily="34" charset="0"/>
              </a:rPr>
              <a:t>speakers</a:t>
            </a:r>
            <a:endParaRPr lang="en-PH" sz="2800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  <p:sp>
        <p:nvSpPr>
          <p:cNvPr id="31" name="Oval 30">
            <a:hlinkClick r:id="rId5" action="ppaction://hlinksldjump"/>
          </p:cNvPr>
          <p:cNvSpPr/>
          <p:nvPr/>
        </p:nvSpPr>
        <p:spPr>
          <a:xfrm>
            <a:off x="3962400" y="3886200"/>
            <a:ext cx="2286000" cy="990600"/>
          </a:xfrm>
          <a:prstGeom prst="ellipse">
            <a:avLst/>
          </a:prstGeom>
          <a:solidFill>
            <a:srgbClr val="FF0066">
              <a:alpha val="49000"/>
            </a:srgb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2800" dirty="0" smtClean="0">
                <a:solidFill>
                  <a:schemeClr val="bg1"/>
                </a:solidFill>
                <a:latin typeface="Arial Rounded MT Bold" pitchFamily="34" charset="0"/>
              </a:rPr>
              <a:t>mouse</a:t>
            </a:r>
            <a:endParaRPr lang="en-PH" sz="2800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  <p:sp>
        <p:nvSpPr>
          <p:cNvPr id="32" name="Oval 31">
            <a:hlinkClick r:id="rId7" action="ppaction://hlinksldjump"/>
          </p:cNvPr>
          <p:cNvSpPr/>
          <p:nvPr/>
        </p:nvSpPr>
        <p:spPr>
          <a:xfrm>
            <a:off x="2743200" y="1524000"/>
            <a:ext cx="2590800" cy="914400"/>
          </a:xfrm>
          <a:prstGeom prst="ellipse">
            <a:avLst/>
          </a:prstGeom>
          <a:solidFill>
            <a:srgbClr val="0070C0">
              <a:alpha val="66000"/>
            </a:srgb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2800" dirty="0" smtClean="0">
                <a:solidFill>
                  <a:schemeClr val="bg1"/>
                </a:solidFill>
                <a:latin typeface="Arial Rounded MT Bold" pitchFamily="34" charset="0"/>
              </a:rPr>
              <a:t>keyboard</a:t>
            </a:r>
            <a:endParaRPr lang="en-PH" sz="2800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28600" y="58674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dirty="0" smtClean="0">
                <a:solidFill>
                  <a:schemeClr val="bg1"/>
                </a:solidFill>
              </a:rPr>
              <a:t>Look at the form of the </a:t>
            </a:r>
            <a:r>
              <a:rPr lang="en-PH" dirty="0" smtClean="0">
                <a:solidFill>
                  <a:srgbClr val="FFFF00"/>
                </a:solidFill>
              </a:rPr>
              <a:t>Computer Mouse</a:t>
            </a:r>
            <a:r>
              <a:rPr lang="en-PH" dirty="0" smtClean="0">
                <a:solidFill>
                  <a:schemeClr val="bg1"/>
                </a:solidFill>
              </a:rPr>
              <a:t>, </a:t>
            </a:r>
          </a:p>
          <a:p>
            <a:r>
              <a:rPr lang="en-PH" dirty="0" smtClean="0">
                <a:solidFill>
                  <a:schemeClr val="bg1"/>
                </a:solidFill>
              </a:rPr>
              <a:t>Did you know that its called a mouse because it looks like one. </a:t>
            </a:r>
            <a:r>
              <a:rPr lang="en-PH" dirty="0" smtClean="0">
                <a:solidFill>
                  <a:srgbClr val="FFFF00"/>
                </a:solidFill>
                <a:sym typeface="Wingdings" pitchFamily="2" charset="2"/>
              </a:rPr>
              <a:t></a:t>
            </a:r>
            <a:endParaRPr lang="en-PH" dirty="0" smtClean="0">
              <a:solidFill>
                <a:srgbClr val="FFFF00"/>
              </a:solidFill>
            </a:endParaRPr>
          </a:p>
        </p:txBody>
      </p:sp>
      <p:pic>
        <p:nvPicPr>
          <p:cNvPr id="34" name="Picture 31" descr="C:\Users\Neil Su\AppData\Local\Microsoft\Windows\Temporary Internet Files\Content.IE5\W62F43LC\MC900417414[1].w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283806" y="3886200"/>
            <a:ext cx="1783994" cy="17849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85" decel="1000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385" decel="100000"/>
                                        <p:tgtEl>
                                          <p:spTgt spid="2253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385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385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85" decel="1000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385" decel="100000"/>
                                        <p:tgtEl>
                                          <p:spTgt spid="2253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385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385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85" decel="100000"/>
                                        <p:tgtEl>
                                          <p:spTgt spid="225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385" decel="100000"/>
                                        <p:tgtEl>
                                          <p:spTgt spid="2254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9" dur="385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385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7" dur="80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8" dur="80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80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 animBg="1"/>
      <p:bldP spid="12" grpId="0" animBg="1"/>
      <p:bldP spid="30" grpId="0" animBg="1"/>
      <p:bldP spid="31" grpId="0" animBg="1"/>
      <p:bldP spid="32" grpId="0" animBg="1"/>
      <p:bldP spid="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lh5.googleusercontent.com/-TZn8f2FHRPU/TYrkbSfBPXI/AAAAAAAAAFg/guU21TfqM6o/clipart+surprised+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1672070"/>
            <a:ext cx="2819400" cy="259513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2819400" y="228600"/>
            <a:ext cx="365837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8800" b="1" cap="none" spc="0" dirty="0" smtClean="0">
                <a:ln/>
                <a:solidFill>
                  <a:srgbClr val="00B0F0"/>
                </a:solidFill>
                <a:effectLst/>
                <a:latin typeface="Aharoni" pitchFamily="2" charset="-79"/>
                <a:cs typeface="Aharoni" pitchFamily="2" charset="-79"/>
              </a:rPr>
              <a:t>OOPS</a:t>
            </a:r>
            <a:r>
              <a:rPr lang="en-US" sz="9600" b="1" cap="none" spc="0" dirty="0" smtClean="0">
                <a:ln/>
                <a:solidFill>
                  <a:srgbClr val="00B0F0"/>
                </a:solidFill>
                <a:effectLst/>
                <a:latin typeface="Aharoni" pitchFamily="2" charset="-79"/>
                <a:cs typeface="Aharoni" pitchFamily="2" charset="-79"/>
              </a:rPr>
              <a:t>!</a:t>
            </a:r>
            <a:endParaRPr lang="en-US" sz="9600" b="1" cap="none" spc="0" dirty="0">
              <a:ln/>
              <a:solidFill>
                <a:srgbClr val="00B0F0"/>
              </a:solidFill>
              <a:effectLst/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4495800"/>
            <a:ext cx="733841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Rounded MT Bold" pitchFamily="34" charset="0"/>
              </a:rPr>
              <a:t>Try Again Please!</a:t>
            </a:r>
            <a:endParaRPr lang="en-US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304800" cy="6858000"/>
          </a:xfrm>
          <a:prstGeom prst="rect">
            <a:avLst/>
          </a:prstGeom>
          <a:solidFill>
            <a:srgbClr val="FF66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7" name="Rectangle 6"/>
          <p:cNvSpPr/>
          <p:nvPr/>
        </p:nvSpPr>
        <p:spPr>
          <a:xfrm>
            <a:off x="8839200" y="0"/>
            <a:ext cx="304800" cy="6858000"/>
          </a:xfrm>
          <a:prstGeom prst="rect">
            <a:avLst/>
          </a:prstGeom>
          <a:solidFill>
            <a:srgbClr val="FF66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8" name="Rectangle 7"/>
          <p:cNvSpPr/>
          <p:nvPr/>
        </p:nvSpPr>
        <p:spPr>
          <a:xfrm rot="5400000">
            <a:off x="4419600" y="-4419600"/>
            <a:ext cx="304800" cy="9144000"/>
          </a:xfrm>
          <a:prstGeom prst="rect">
            <a:avLst/>
          </a:prstGeom>
          <a:solidFill>
            <a:srgbClr val="FF66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9" name="Rectangle 8"/>
          <p:cNvSpPr/>
          <p:nvPr/>
        </p:nvSpPr>
        <p:spPr>
          <a:xfrm rot="5400000">
            <a:off x="4419600" y="2133599"/>
            <a:ext cx="304800" cy="9144000"/>
          </a:xfrm>
          <a:prstGeom prst="rect">
            <a:avLst/>
          </a:prstGeom>
          <a:solidFill>
            <a:srgbClr val="FF66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0" name="Left Arrow 9">
            <a:hlinkClick r:id="rId4" action="ppaction://hlinksldjump"/>
          </p:cNvPr>
          <p:cNvSpPr/>
          <p:nvPr/>
        </p:nvSpPr>
        <p:spPr>
          <a:xfrm>
            <a:off x="4114800" y="5562600"/>
            <a:ext cx="4419600" cy="762000"/>
          </a:xfrm>
          <a:prstGeom prst="leftArrow">
            <a:avLst/>
          </a:prstGeom>
          <a:solidFill>
            <a:srgbClr val="FFC000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1" name="Rectangle 10">
            <a:hlinkClick r:id="rId4" action="ppaction://hlinksldjump"/>
          </p:cNvPr>
          <p:cNvSpPr/>
          <p:nvPr/>
        </p:nvSpPr>
        <p:spPr>
          <a:xfrm>
            <a:off x="5410200" y="5486400"/>
            <a:ext cx="31133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go back!</a:t>
            </a:r>
            <a:endParaRPr lang="en-US" sz="5400" b="1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5" name="MS900388512[1].wav">
            <a:hlinkClick r:id="" action="ppaction://media"/>
          </p:cNvPr>
          <p:cNvPicPr>
            <a:picLocks noRot="1" noChangeAspect="1"/>
          </p:cNvPicPr>
          <p:nvPr>
            <a:wavAudioFile r:embed="rId1" name="MS900388512[1].wav"/>
          </p:nvPr>
        </p:nvPicPr>
        <p:blipFill>
          <a:blip r:embed="rId5" cstate="print"/>
          <a:stretch>
            <a:fillRect/>
          </a:stretch>
        </p:blipFill>
        <p:spPr>
          <a:xfrm>
            <a:off x="457200" y="386757"/>
            <a:ext cx="304800" cy="2932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2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10" grpId="0" animBg="1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great_job_clip_art-b4617fc9c667eca0e63e1a4f3f10e748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1676401"/>
            <a:ext cx="5410200" cy="369656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946307" y="382250"/>
            <a:ext cx="521649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8800" b="1" dirty="0" smtClean="0">
                <a:ln w="25400">
                  <a:solidFill>
                    <a:schemeClr val="bg1"/>
                  </a:solidFill>
                </a:ln>
                <a:solidFill>
                  <a:srgbClr val="009999"/>
                </a:solidFill>
                <a:latin typeface="Aharoni" pitchFamily="2" charset="-79"/>
                <a:cs typeface="Aharoni" pitchFamily="2" charset="-79"/>
              </a:rPr>
              <a:t>CORRECT!</a:t>
            </a:r>
            <a:endParaRPr lang="en-US" sz="9600" b="1" cap="none" spc="0" dirty="0">
              <a:ln w="25400">
                <a:solidFill>
                  <a:schemeClr val="bg1"/>
                </a:solidFill>
              </a:ln>
              <a:solidFill>
                <a:srgbClr val="009999"/>
              </a:solidFill>
              <a:effectLst/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304800" cy="6858000"/>
          </a:xfrm>
          <a:prstGeom prst="rect">
            <a:avLst/>
          </a:prstGeom>
          <a:solidFill>
            <a:srgbClr val="CC0099">
              <a:alpha val="73000"/>
            </a:srgbClr>
          </a:solidFill>
          <a:ln>
            <a:solidFill>
              <a:srgbClr val="CC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7" name="Rectangle 6"/>
          <p:cNvSpPr/>
          <p:nvPr/>
        </p:nvSpPr>
        <p:spPr>
          <a:xfrm>
            <a:off x="8839200" y="0"/>
            <a:ext cx="304800" cy="6858000"/>
          </a:xfrm>
          <a:prstGeom prst="rect">
            <a:avLst/>
          </a:prstGeom>
          <a:solidFill>
            <a:srgbClr val="CC0099">
              <a:alpha val="73000"/>
            </a:srgbClr>
          </a:solidFill>
          <a:ln>
            <a:solidFill>
              <a:srgbClr val="CC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8" name="Rectangle 7"/>
          <p:cNvSpPr/>
          <p:nvPr/>
        </p:nvSpPr>
        <p:spPr>
          <a:xfrm rot="5400000">
            <a:off x="4419600" y="-4419600"/>
            <a:ext cx="304800" cy="9144000"/>
          </a:xfrm>
          <a:prstGeom prst="rect">
            <a:avLst/>
          </a:prstGeom>
          <a:solidFill>
            <a:srgbClr val="CC0099">
              <a:alpha val="73000"/>
            </a:srgbClr>
          </a:solidFill>
          <a:ln>
            <a:solidFill>
              <a:srgbClr val="CC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9" name="Rectangle 8"/>
          <p:cNvSpPr/>
          <p:nvPr/>
        </p:nvSpPr>
        <p:spPr>
          <a:xfrm rot="5400000">
            <a:off x="4419600" y="2133599"/>
            <a:ext cx="304800" cy="9144000"/>
          </a:xfrm>
          <a:prstGeom prst="rect">
            <a:avLst/>
          </a:prstGeom>
          <a:solidFill>
            <a:srgbClr val="CC0099">
              <a:alpha val="73000"/>
            </a:srgbClr>
          </a:solidFill>
          <a:ln>
            <a:solidFill>
              <a:srgbClr val="CC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0" name="Right Arrow 9">
            <a:hlinkClick r:id="rId4" action="ppaction://hlinksldjump"/>
          </p:cNvPr>
          <p:cNvSpPr/>
          <p:nvPr/>
        </p:nvSpPr>
        <p:spPr>
          <a:xfrm>
            <a:off x="5410200" y="5638800"/>
            <a:ext cx="3276600" cy="762000"/>
          </a:xfrm>
          <a:prstGeom prst="rightArrow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1" name="Rectangle 10">
            <a:hlinkClick r:id="rId4" action="ppaction://hlinksldjump"/>
          </p:cNvPr>
          <p:cNvSpPr/>
          <p:nvPr/>
        </p:nvSpPr>
        <p:spPr>
          <a:xfrm>
            <a:off x="5383605" y="5562600"/>
            <a:ext cx="23887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next…</a:t>
            </a:r>
            <a:endParaRPr lang="en-US" sz="5400" b="1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" name="Picture 2" descr="http://content.mycutegraphics.com/graphics/mice/mouse-transparent.png"/>
          <p:cNvPicPr>
            <a:picLocks noChangeAspect="1" noChangeArrowheads="1"/>
          </p:cNvPicPr>
          <p:nvPr/>
        </p:nvPicPr>
        <p:blipFill>
          <a:blip r:embed="rId5">
            <a:lum bright="-14000" contrast="25000"/>
          </a:blip>
          <a:srcRect/>
          <a:stretch>
            <a:fillRect/>
          </a:stretch>
        </p:blipFill>
        <p:spPr bwMode="auto">
          <a:xfrm>
            <a:off x="32509" y="4114800"/>
            <a:ext cx="1872491" cy="2286000"/>
          </a:xfrm>
          <a:prstGeom prst="rect">
            <a:avLst/>
          </a:prstGeom>
          <a:noFill/>
        </p:spPr>
      </p:pic>
      <p:sp>
        <p:nvSpPr>
          <p:cNvPr id="15" name="Oval 14">
            <a:hlinkClick r:id="rId6" action="ppaction://hlinksldjump"/>
          </p:cNvPr>
          <p:cNvSpPr/>
          <p:nvPr/>
        </p:nvSpPr>
        <p:spPr>
          <a:xfrm>
            <a:off x="457200" y="1676400"/>
            <a:ext cx="1219200" cy="1143000"/>
          </a:xfrm>
          <a:prstGeom prst="ellipse">
            <a:avLst/>
          </a:prstGeom>
          <a:solidFill>
            <a:srgbClr val="009999">
              <a:alpha val="87000"/>
            </a:srgbClr>
          </a:solidFill>
          <a:ln w="34925"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b="1" dirty="0" smtClean="0">
                <a:ln w="317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Rounded MT Bold" pitchFamily="34" charset="0"/>
              </a:rPr>
              <a:t>Learn more!</a:t>
            </a:r>
            <a:endParaRPr lang="en-PH" b="1" dirty="0">
              <a:ln w="3175" cmpd="sng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609600" y="2819400"/>
            <a:ext cx="381000" cy="304800"/>
          </a:xfrm>
          <a:prstGeom prst="ellipse">
            <a:avLst/>
          </a:prstGeom>
          <a:solidFill>
            <a:srgbClr val="CC0099">
              <a:alpha val="87000"/>
            </a:srgbClr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8" name="Oval 17"/>
          <p:cNvSpPr/>
          <p:nvPr/>
        </p:nvSpPr>
        <p:spPr>
          <a:xfrm>
            <a:off x="990600" y="3124200"/>
            <a:ext cx="228600" cy="228600"/>
          </a:xfrm>
          <a:prstGeom prst="ellipse">
            <a:avLst/>
          </a:prstGeom>
          <a:solidFill>
            <a:srgbClr val="FF9933">
              <a:alpha val="91000"/>
            </a:srgbClr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9" name="Oval 18"/>
          <p:cNvSpPr/>
          <p:nvPr/>
        </p:nvSpPr>
        <p:spPr>
          <a:xfrm>
            <a:off x="1143000" y="3352800"/>
            <a:ext cx="381000" cy="304800"/>
          </a:xfrm>
          <a:prstGeom prst="ellipse">
            <a:avLst/>
          </a:prstGeom>
          <a:solidFill>
            <a:srgbClr val="CC0099">
              <a:alpha val="87000"/>
            </a:srgbClr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0" name="Oval 19"/>
          <p:cNvSpPr/>
          <p:nvPr/>
        </p:nvSpPr>
        <p:spPr>
          <a:xfrm>
            <a:off x="914400" y="3657600"/>
            <a:ext cx="228600" cy="228600"/>
          </a:xfrm>
          <a:prstGeom prst="ellipse">
            <a:avLst/>
          </a:prstGeom>
          <a:solidFill>
            <a:srgbClr val="FF9933">
              <a:alpha val="91000"/>
            </a:srgbClr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1" name="Oval 20"/>
          <p:cNvSpPr/>
          <p:nvPr/>
        </p:nvSpPr>
        <p:spPr>
          <a:xfrm>
            <a:off x="1143000" y="3810000"/>
            <a:ext cx="228600" cy="228600"/>
          </a:xfrm>
          <a:prstGeom prst="ellipse">
            <a:avLst/>
          </a:prstGeom>
          <a:solidFill>
            <a:srgbClr val="FF9933">
              <a:alpha val="91000"/>
            </a:srgbClr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pic>
        <p:nvPicPr>
          <p:cNvPr id="27" name="MS900069459[1].wav">
            <a:hlinkClick r:id="" action="ppaction://media"/>
          </p:cNvPr>
          <p:cNvPicPr>
            <a:picLocks noRot="1" noChangeAspect="1"/>
          </p:cNvPicPr>
          <p:nvPr>
            <a:wavAudioFile r:embed="rId1" name="MS900069459[1].wav"/>
          </p:nvPr>
        </p:nvPicPr>
        <p:blipFill>
          <a:blip r:embed="rId7" cstate="print"/>
          <a:stretch>
            <a:fillRect/>
          </a:stretch>
        </p:blipFill>
        <p:spPr>
          <a:xfrm>
            <a:off x="435864" y="381000"/>
            <a:ext cx="195071" cy="304800"/>
          </a:xfrm>
          <a:prstGeom prst="rect">
            <a:avLst/>
          </a:prstGeom>
        </p:spPr>
      </p:pic>
      <p:pic>
        <p:nvPicPr>
          <p:cNvPr id="22" name="Picture 21" descr="goodjob.jpe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28800" y="1600200"/>
            <a:ext cx="5410200" cy="3810000"/>
          </a:xfrm>
          <a:prstGeom prst="rect">
            <a:avLst/>
          </a:prstGeom>
        </p:spPr>
      </p:pic>
      <p:pic>
        <p:nvPicPr>
          <p:cNvPr id="23" name="Picture 1" descr="C:\Users\Neil Su\AppData\Local\Microsoft\Windows\Temporary Internet Files\Content.IE5\W62F43LC\MC900441310[1]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705600" y="38862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6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</p:childTnLst>
        </p:cTn>
      </p:par>
    </p:tnLst>
    <p:bldLst>
      <p:bldP spid="10" grpId="0" animBg="1"/>
      <p:bldP spid="11" grpId="0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Explosion 1 44">
            <a:hlinkClick r:id="rId2" action="ppaction://hlinksldjump"/>
          </p:cNvPr>
          <p:cNvSpPr/>
          <p:nvPr/>
        </p:nvSpPr>
        <p:spPr>
          <a:xfrm>
            <a:off x="4800600" y="1676400"/>
            <a:ext cx="3276600" cy="1981200"/>
          </a:xfrm>
          <a:prstGeom prst="irregularSeal1">
            <a:avLst/>
          </a:prstGeom>
          <a:solidFill>
            <a:srgbClr val="0070C0"/>
          </a:solidFill>
          <a:ln>
            <a:solidFill>
              <a:srgbClr val="33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2800" dirty="0" smtClean="0">
                <a:latin typeface="Arial Rounded MT Bold" pitchFamily="34" charset="0"/>
              </a:rPr>
              <a:t>speakers</a:t>
            </a:r>
            <a:endParaRPr lang="en-PH" sz="2800" dirty="0">
              <a:latin typeface="Arial Rounded MT Bold" pitchFamily="34" charset="0"/>
            </a:endParaRPr>
          </a:p>
        </p:txBody>
      </p:sp>
      <p:sp>
        <p:nvSpPr>
          <p:cNvPr id="44" name="Explosion 1 43">
            <a:hlinkClick r:id="rId3" action="ppaction://hlinksldjump"/>
          </p:cNvPr>
          <p:cNvSpPr/>
          <p:nvPr/>
        </p:nvSpPr>
        <p:spPr>
          <a:xfrm>
            <a:off x="4953000" y="4191000"/>
            <a:ext cx="2590800" cy="2057400"/>
          </a:xfrm>
          <a:prstGeom prst="irregularSeal1">
            <a:avLst/>
          </a:prstGeom>
          <a:solidFill>
            <a:srgbClr val="CC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2800" dirty="0" smtClean="0">
                <a:latin typeface="Arial Rounded MT Bold" pitchFamily="34" charset="0"/>
              </a:rPr>
              <a:t>system unit</a:t>
            </a:r>
            <a:endParaRPr lang="en-PH" sz="2800" dirty="0">
              <a:latin typeface="Arial Rounded MT Bold" pitchFamily="34" charset="0"/>
            </a:endParaRPr>
          </a:p>
        </p:txBody>
      </p:sp>
      <p:sp>
        <p:nvSpPr>
          <p:cNvPr id="43" name="Explosion 1 42">
            <a:hlinkClick r:id="rId3" action="ppaction://hlinksldjump"/>
          </p:cNvPr>
          <p:cNvSpPr/>
          <p:nvPr/>
        </p:nvSpPr>
        <p:spPr>
          <a:xfrm>
            <a:off x="533400" y="4495800"/>
            <a:ext cx="2819400" cy="1981200"/>
          </a:xfrm>
          <a:prstGeom prst="irregularSeal1">
            <a:avLst/>
          </a:prstGeom>
          <a:solidFill>
            <a:srgbClr val="FFC000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2800" b="1" dirty="0" smtClean="0">
                <a:latin typeface="Arial Rounded MT Bold" pitchFamily="34" charset="0"/>
              </a:rPr>
              <a:t>monitor</a:t>
            </a:r>
            <a:endParaRPr lang="en-PH" sz="2800" b="1" dirty="0">
              <a:latin typeface="Arial Rounded MT Bold" pitchFamily="34" charset="0"/>
            </a:endParaRPr>
          </a:p>
        </p:txBody>
      </p:sp>
      <p:sp>
        <p:nvSpPr>
          <p:cNvPr id="4" name="Explosion 2 3"/>
          <p:cNvSpPr/>
          <p:nvPr/>
        </p:nvSpPr>
        <p:spPr>
          <a:xfrm rot="710352">
            <a:off x="379466" y="483572"/>
            <a:ext cx="4032378" cy="2990954"/>
          </a:xfrm>
          <a:prstGeom prst="irregularSeal2">
            <a:avLst/>
          </a:prstGeom>
          <a:solidFill>
            <a:srgbClr val="FF0066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pic>
        <p:nvPicPr>
          <p:cNvPr id="28675" name="Picture 3" descr="http://www.clker.com/cliparts/7/8/5/2/1194983923713437770pc_speaker_joel_montes_d_01.svg.med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0" y="1371600"/>
            <a:ext cx="1752600" cy="1641602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3429000" y="685800"/>
            <a:ext cx="54864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r"/>
            <a:r>
              <a:rPr lang="en-US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 Gothic" pitchFamily="34" charset="0"/>
                <a:cs typeface="Aharoni" pitchFamily="2" charset="-79"/>
              </a:rPr>
              <a:t>these are the computer’s…</a:t>
            </a:r>
            <a:endParaRPr lang="en-US" sz="28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entury Gothic" pitchFamily="34" charset="0"/>
              <a:cs typeface="Aharoni" pitchFamily="2" charset="-79"/>
            </a:endParaRPr>
          </a:p>
        </p:txBody>
      </p:sp>
      <p:pic>
        <p:nvPicPr>
          <p:cNvPr id="28683" name="Picture 11" descr="C:\Users\Neil Su\AppData\Local\Microsoft\Windows\Temporary Internet Files\Content.IE5\XZYZUHHT\MC900417478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05000" y="3276600"/>
            <a:ext cx="1501722" cy="1913841"/>
          </a:xfrm>
          <a:prstGeom prst="rect">
            <a:avLst/>
          </a:prstGeom>
          <a:noFill/>
        </p:spPr>
      </p:pic>
      <p:pic>
        <p:nvPicPr>
          <p:cNvPr id="28684" name="Picture 12" descr="C:\Users\Neil Su\AppData\Local\Microsoft\Windows\Temporary Internet Files\Content.IE5\W62F43LC\MC900417482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86200" y="3886200"/>
            <a:ext cx="1582135" cy="1885695"/>
          </a:xfrm>
          <a:prstGeom prst="rect">
            <a:avLst/>
          </a:prstGeom>
          <a:noFill/>
        </p:spPr>
      </p:pic>
      <p:pic>
        <p:nvPicPr>
          <p:cNvPr id="28686" name="Picture 14" descr="C:\Users\Neil Su\AppData\Local\Microsoft\Windows\Temporary Internet Files\Content.IE5\T234LQQB\MC900417484[1]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39000" y="1676400"/>
            <a:ext cx="1359992" cy="16876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4" grpId="0" animBg="1"/>
      <p:bldP spid="43" grpId="0" animBg="1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s://lh5.googleusercontent.com/-TZn8f2FHRPU/TYrkbSfBPXI/AAAAAAAAAFg/guU21TfqM6o/clipart+surprised+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1672070"/>
            <a:ext cx="2819400" cy="259513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819400" y="228600"/>
            <a:ext cx="365837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8800" b="1" cap="none" spc="0" dirty="0" smtClean="0">
                <a:ln/>
                <a:solidFill>
                  <a:srgbClr val="FFFF00"/>
                </a:solidFill>
                <a:effectLst/>
                <a:latin typeface="Aharoni" pitchFamily="2" charset="-79"/>
                <a:cs typeface="Aharoni" pitchFamily="2" charset="-79"/>
              </a:rPr>
              <a:t>OOPS</a:t>
            </a:r>
            <a:r>
              <a:rPr lang="en-US" sz="9600" b="1" cap="none" spc="0" dirty="0" smtClean="0">
                <a:ln/>
                <a:solidFill>
                  <a:srgbClr val="FFFF00"/>
                </a:solidFill>
                <a:effectLst/>
                <a:latin typeface="Aharoni" pitchFamily="2" charset="-79"/>
                <a:cs typeface="Aharoni" pitchFamily="2" charset="-79"/>
              </a:rPr>
              <a:t>!</a:t>
            </a:r>
            <a:endParaRPr lang="en-US" sz="9600" b="1" cap="none" spc="0" dirty="0">
              <a:ln/>
              <a:solidFill>
                <a:srgbClr val="FFFF00"/>
              </a:solidFill>
              <a:effectLst/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14400" y="4495800"/>
            <a:ext cx="733841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Rounded MT Bold" pitchFamily="34" charset="0"/>
              </a:rPr>
              <a:t>Try Again Please!</a:t>
            </a:r>
            <a:endParaRPr lang="en-US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304800" cy="6858000"/>
          </a:xfrm>
          <a:prstGeom prst="rect">
            <a:avLst/>
          </a:prstGeom>
          <a:solidFill>
            <a:srgbClr val="00B050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6" name="Rectangle 5"/>
          <p:cNvSpPr/>
          <p:nvPr/>
        </p:nvSpPr>
        <p:spPr>
          <a:xfrm>
            <a:off x="8839200" y="0"/>
            <a:ext cx="304800" cy="6858000"/>
          </a:xfrm>
          <a:prstGeom prst="rect">
            <a:avLst/>
          </a:prstGeom>
          <a:solidFill>
            <a:srgbClr val="00B050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7" name="Rectangle 6"/>
          <p:cNvSpPr/>
          <p:nvPr/>
        </p:nvSpPr>
        <p:spPr>
          <a:xfrm rot="5400000">
            <a:off x="4419600" y="-4419600"/>
            <a:ext cx="304800" cy="9144000"/>
          </a:xfrm>
          <a:prstGeom prst="rect">
            <a:avLst/>
          </a:prstGeom>
          <a:solidFill>
            <a:srgbClr val="00B050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8" name="Rectangle 7"/>
          <p:cNvSpPr/>
          <p:nvPr/>
        </p:nvSpPr>
        <p:spPr>
          <a:xfrm rot="5400000">
            <a:off x="4419600" y="2133599"/>
            <a:ext cx="304800" cy="9144000"/>
          </a:xfrm>
          <a:prstGeom prst="rect">
            <a:avLst/>
          </a:prstGeom>
          <a:solidFill>
            <a:srgbClr val="00B050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9" name="Left Arrow 8">
            <a:hlinkClick r:id="rId4" action="ppaction://hlinksldjump"/>
          </p:cNvPr>
          <p:cNvSpPr/>
          <p:nvPr/>
        </p:nvSpPr>
        <p:spPr>
          <a:xfrm>
            <a:off x="4114800" y="5562600"/>
            <a:ext cx="4419600" cy="762000"/>
          </a:xfrm>
          <a:prstGeom prst="leftArrow">
            <a:avLst/>
          </a:prstGeom>
          <a:solidFill>
            <a:srgbClr val="7030A0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0" name="Rectangle 9">
            <a:hlinkClick r:id="rId4" action="ppaction://hlinksldjump"/>
          </p:cNvPr>
          <p:cNvSpPr/>
          <p:nvPr/>
        </p:nvSpPr>
        <p:spPr>
          <a:xfrm>
            <a:off x="5410200" y="5486400"/>
            <a:ext cx="31133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solidFill>
                  <a:srgbClr val="0A92E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go back!</a:t>
            </a:r>
            <a:endParaRPr lang="en-US" sz="5400" b="1" spc="50" dirty="0">
              <a:ln w="11430"/>
              <a:solidFill>
                <a:srgbClr val="0A92E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1" name="MS900388512[1].wav">
            <a:hlinkClick r:id="" action="ppaction://media"/>
          </p:cNvPr>
          <p:cNvPicPr>
            <a:picLocks noRot="1" noChangeAspect="1"/>
          </p:cNvPicPr>
          <p:nvPr>
            <a:wavAudioFile r:embed="rId1" name="MS900388512[1].wav"/>
          </p:nvPr>
        </p:nvPicPr>
        <p:blipFill>
          <a:blip r:embed="rId5" cstate="print"/>
          <a:stretch>
            <a:fillRect/>
          </a:stretch>
        </p:blipFill>
        <p:spPr>
          <a:xfrm>
            <a:off x="457200" y="412496"/>
            <a:ext cx="304800" cy="2418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2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9" grpId="0" animBg="1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946307" y="382250"/>
            <a:ext cx="521649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8800" b="1" dirty="0" smtClean="0">
                <a:ln w="25400">
                  <a:solidFill>
                    <a:schemeClr val="bg1"/>
                  </a:solidFill>
                </a:ln>
                <a:solidFill>
                  <a:srgbClr val="FF9933"/>
                </a:solidFill>
                <a:latin typeface="Aharoni" pitchFamily="2" charset="-79"/>
                <a:cs typeface="Aharoni" pitchFamily="2" charset="-79"/>
              </a:rPr>
              <a:t>CORRECT!</a:t>
            </a:r>
            <a:endParaRPr lang="en-US" sz="9600" b="1" cap="none" spc="0" dirty="0">
              <a:ln w="25400">
                <a:solidFill>
                  <a:schemeClr val="bg1"/>
                </a:solidFill>
              </a:ln>
              <a:solidFill>
                <a:srgbClr val="FF9933"/>
              </a:solidFill>
              <a:effectLst/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4" name="Picture 1" descr="C:\Users\Neil Su\AppData\Local\Microsoft\Windows\Temporary Internet Files\Content.IE5\W62F43LC\MC90044131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0400" y="3810000"/>
            <a:ext cx="1676400" cy="16764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0" y="0"/>
            <a:ext cx="304800" cy="6858000"/>
          </a:xfrm>
          <a:prstGeom prst="rect">
            <a:avLst/>
          </a:prstGeom>
          <a:solidFill>
            <a:srgbClr val="FF0066">
              <a:alpha val="73000"/>
            </a:srgbClr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6" name="Rectangle 5"/>
          <p:cNvSpPr/>
          <p:nvPr/>
        </p:nvSpPr>
        <p:spPr>
          <a:xfrm>
            <a:off x="8839200" y="0"/>
            <a:ext cx="304800" cy="6858000"/>
          </a:xfrm>
          <a:prstGeom prst="rect">
            <a:avLst/>
          </a:prstGeom>
          <a:solidFill>
            <a:srgbClr val="FF0066">
              <a:alpha val="73000"/>
            </a:srgbClr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7" name="Rectangle 6"/>
          <p:cNvSpPr/>
          <p:nvPr/>
        </p:nvSpPr>
        <p:spPr>
          <a:xfrm rot="5400000">
            <a:off x="4419600" y="-4419600"/>
            <a:ext cx="304800" cy="9144000"/>
          </a:xfrm>
          <a:prstGeom prst="rect">
            <a:avLst/>
          </a:prstGeom>
          <a:solidFill>
            <a:srgbClr val="FF0066">
              <a:alpha val="73000"/>
            </a:srgbClr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8" name="Rectangle 7"/>
          <p:cNvSpPr/>
          <p:nvPr/>
        </p:nvSpPr>
        <p:spPr>
          <a:xfrm rot="5400000">
            <a:off x="4419600" y="2133599"/>
            <a:ext cx="304800" cy="9144000"/>
          </a:xfrm>
          <a:prstGeom prst="rect">
            <a:avLst/>
          </a:prstGeom>
          <a:solidFill>
            <a:srgbClr val="FF0066">
              <a:alpha val="73000"/>
            </a:srgbClr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9" name="Right Arrow 8">
            <a:hlinkClick r:id="rId4" action="ppaction://hlinksldjump"/>
          </p:cNvPr>
          <p:cNvSpPr/>
          <p:nvPr/>
        </p:nvSpPr>
        <p:spPr>
          <a:xfrm>
            <a:off x="5410200" y="5638800"/>
            <a:ext cx="3276600" cy="762000"/>
          </a:xfrm>
          <a:prstGeom prst="rightArrow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0" name="Rectangle 9">
            <a:hlinkClick r:id="rId4" action="ppaction://hlinksldjump"/>
          </p:cNvPr>
          <p:cNvSpPr/>
          <p:nvPr/>
        </p:nvSpPr>
        <p:spPr>
          <a:xfrm>
            <a:off x="5383605" y="5562600"/>
            <a:ext cx="23887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next…</a:t>
            </a:r>
            <a:endParaRPr lang="en-US" sz="5400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6" name="MS900069459[1].wav">
            <a:hlinkClick r:id="" action="ppaction://media"/>
          </p:cNvPr>
          <p:cNvPicPr>
            <a:picLocks noRot="1" noChangeAspect="1"/>
          </p:cNvPicPr>
          <p:nvPr>
            <a:wavAudioFile r:embed="rId1" name="MS900069459[1].wav"/>
          </p:nvPr>
        </p:nvPicPr>
        <p:blipFill>
          <a:blip r:embed="rId5" cstate="print"/>
          <a:stretch>
            <a:fillRect/>
          </a:stretch>
        </p:blipFill>
        <p:spPr>
          <a:xfrm>
            <a:off x="401898" y="381000"/>
            <a:ext cx="263004" cy="304800"/>
          </a:xfrm>
          <a:prstGeom prst="rect">
            <a:avLst/>
          </a:prstGeom>
        </p:spPr>
      </p:pic>
      <p:pic>
        <p:nvPicPr>
          <p:cNvPr id="8194" name="Picture 2" descr="http://www.grandprofile.com/Myspace_Comments/Congratulations_Comments/images/Good-Job-2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28800" y="1447800"/>
            <a:ext cx="5410200" cy="3833585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4648200" y="5105400"/>
            <a:ext cx="2819400" cy="304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pic>
        <p:nvPicPr>
          <p:cNvPr id="21" name="Picture 20" descr="balloons2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76200" y="2971799"/>
            <a:ext cx="2438400" cy="38862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3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9" grpId="0" animBg="1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loud 13"/>
          <p:cNvSpPr/>
          <p:nvPr/>
        </p:nvSpPr>
        <p:spPr>
          <a:xfrm>
            <a:off x="4267200" y="304800"/>
            <a:ext cx="4495800" cy="3048000"/>
          </a:xfrm>
          <a:prstGeom prst="cloud">
            <a:avLst/>
          </a:prstGeom>
          <a:solidFill>
            <a:schemeClr val="accent3">
              <a:lumMod val="60000"/>
              <a:lumOff val="40000"/>
              <a:alpha val="87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2" name="Flowchart: Punched Tape 11">
            <a:hlinkClick r:id="rId2" action="ppaction://hlinksldjump"/>
          </p:cNvPr>
          <p:cNvSpPr/>
          <p:nvPr/>
        </p:nvSpPr>
        <p:spPr>
          <a:xfrm>
            <a:off x="5139785" y="4977438"/>
            <a:ext cx="2556415" cy="899780"/>
          </a:xfrm>
          <a:prstGeom prst="flowChartPunchedTape">
            <a:avLst/>
          </a:prstGeom>
          <a:solidFill>
            <a:srgbClr val="FFD281">
              <a:alpha val="88000"/>
            </a:srgbClr>
          </a:solidFill>
          <a:ln w="25400">
            <a:solidFill>
              <a:srgbClr val="F18D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2800" dirty="0" smtClean="0">
                <a:solidFill>
                  <a:srgbClr val="990033"/>
                </a:solidFill>
                <a:latin typeface="Arial Rounded MT Bold" pitchFamily="34" charset="0"/>
              </a:rPr>
              <a:t>printer</a:t>
            </a:r>
            <a:endParaRPr lang="en-PH" sz="2800" dirty="0">
              <a:solidFill>
                <a:srgbClr val="990033"/>
              </a:solidFill>
              <a:latin typeface="Arial Rounded MT Bold" pitchFamily="34" charset="0"/>
            </a:endParaRPr>
          </a:p>
        </p:txBody>
      </p:sp>
      <p:sp>
        <p:nvSpPr>
          <p:cNvPr id="15" name="Flowchart: Punched Tape 14">
            <a:hlinkClick r:id="rId3" action="ppaction://hlinksldjump"/>
          </p:cNvPr>
          <p:cNvSpPr/>
          <p:nvPr/>
        </p:nvSpPr>
        <p:spPr>
          <a:xfrm>
            <a:off x="1744222" y="1600200"/>
            <a:ext cx="2370578" cy="899780"/>
          </a:xfrm>
          <a:prstGeom prst="flowChartPunchedTape">
            <a:avLst/>
          </a:prstGeom>
          <a:solidFill>
            <a:srgbClr val="FFD281">
              <a:alpha val="88000"/>
            </a:srgbClr>
          </a:solidFill>
          <a:ln w="25400">
            <a:solidFill>
              <a:srgbClr val="F18D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2800" dirty="0" smtClean="0">
                <a:solidFill>
                  <a:srgbClr val="990033"/>
                </a:solidFill>
                <a:latin typeface="Arial Rounded MT Bold" pitchFamily="34" charset="0"/>
              </a:rPr>
              <a:t>monitor</a:t>
            </a:r>
            <a:endParaRPr lang="en-PH" sz="2800" dirty="0">
              <a:solidFill>
                <a:srgbClr val="990033"/>
              </a:solidFill>
              <a:latin typeface="Arial Rounded MT Bold" pitchFamily="34" charset="0"/>
            </a:endParaRPr>
          </a:p>
        </p:txBody>
      </p:sp>
      <p:sp>
        <p:nvSpPr>
          <p:cNvPr id="18" name="Flowchart: Punched Tape 17">
            <a:hlinkClick r:id="rId3" action="ppaction://hlinksldjump"/>
          </p:cNvPr>
          <p:cNvSpPr/>
          <p:nvPr/>
        </p:nvSpPr>
        <p:spPr>
          <a:xfrm>
            <a:off x="3115822" y="3276600"/>
            <a:ext cx="2370578" cy="899780"/>
          </a:xfrm>
          <a:prstGeom prst="flowChartPunchedTape">
            <a:avLst/>
          </a:prstGeom>
          <a:solidFill>
            <a:srgbClr val="FFD281">
              <a:alpha val="88000"/>
            </a:srgbClr>
          </a:solidFill>
          <a:ln w="25400">
            <a:solidFill>
              <a:srgbClr val="F18D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2800" dirty="0" smtClean="0">
                <a:solidFill>
                  <a:srgbClr val="990033"/>
                </a:solidFill>
                <a:latin typeface="Arial Rounded MT Bold" pitchFamily="34" charset="0"/>
              </a:rPr>
              <a:t>speakers</a:t>
            </a:r>
            <a:endParaRPr lang="en-PH" sz="2800" dirty="0">
              <a:solidFill>
                <a:srgbClr val="990033"/>
              </a:solidFill>
              <a:latin typeface="Arial Rounded MT Bold" pitchFamily="34" charset="0"/>
            </a:endParaRPr>
          </a:p>
        </p:txBody>
      </p:sp>
      <p:pic>
        <p:nvPicPr>
          <p:cNvPr id="7170" name="Picture 2" descr="http://www.clker.com/cliparts/e/7/f/9/1194983939937004717etiquette_printer_01.svg.med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91100" y="609600"/>
            <a:ext cx="2857500" cy="2390775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/>
        </p:nvSpPr>
        <p:spPr>
          <a:xfrm>
            <a:off x="228600" y="304800"/>
            <a:ext cx="49530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 Gothic" pitchFamily="34" charset="0"/>
                <a:cs typeface="Aharoni" pitchFamily="2" charset="-79"/>
              </a:rPr>
              <a:t>this is the computer’s…</a:t>
            </a:r>
            <a:endParaRPr lang="en-US" sz="28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entury Gothic" pitchFamily="34" charset="0"/>
              <a:cs typeface="Aharoni" pitchFamily="2" charset="-79"/>
            </a:endParaRPr>
          </a:p>
        </p:txBody>
      </p:sp>
      <p:pic>
        <p:nvPicPr>
          <p:cNvPr id="20" name="Picture 19" descr="cinnamon_roll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0" y="1295400"/>
            <a:ext cx="1905000" cy="1617132"/>
          </a:xfrm>
          <a:prstGeom prst="rect">
            <a:avLst/>
          </a:prstGeom>
        </p:spPr>
      </p:pic>
      <p:pic>
        <p:nvPicPr>
          <p:cNvPr id="21" name="Picture 20" descr="donut_chocolate_sprinkles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50490" y="2971800"/>
            <a:ext cx="1878510" cy="1878510"/>
          </a:xfrm>
          <a:prstGeom prst="rect">
            <a:avLst/>
          </a:prstGeom>
        </p:spPr>
      </p:pic>
      <p:pic>
        <p:nvPicPr>
          <p:cNvPr id="22" name="Picture 9" descr="C:\Users\Neil Su\AppData\Local\Microsoft\Windows\Temporary Internet Files\Content.IE5\XZYZUHHT\MC900437757[1]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44385" y="4357197"/>
            <a:ext cx="1752599" cy="2348403"/>
          </a:xfrm>
          <a:prstGeom prst="rect">
            <a:avLst/>
          </a:prstGeom>
          <a:noFill/>
        </p:spPr>
      </p:pic>
      <p:sp>
        <p:nvSpPr>
          <p:cNvPr id="24" name="Cloud 23"/>
          <p:cNvSpPr/>
          <p:nvPr/>
        </p:nvSpPr>
        <p:spPr>
          <a:xfrm rot="10800000">
            <a:off x="685800" y="5791200"/>
            <a:ext cx="2286000" cy="943650"/>
          </a:xfrm>
          <a:prstGeom prst="cloud">
            <a:avLst/>
          </a:prstGeom>
          <a:solidFill>
            <a:schemeClr val="bg1">
              <a:alpha val="73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5" name="Cloud 24"/>
          <p:cNvSpPr/>
          <p:nvPr/>
        </p:nvSpPr>
        <p:spPr>
          <a:xfrm rot="501653">
            <a:off x="807466" y="5014039"/>
            <a:ext cx="1204467" cy="713399"/>
          </a:xfrm>
          <a:prstGeom prst="cloud">
            <a:avLst/>
          </a:prstGeom>
          <a:solidFill>
            <a:schemeClr val="bg1">
              <a:alpha val="73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3" name="Cloud 22"/>
          <p:cNvSpPr/>
          <p:nvPr/>
        </p:nvSpPr>
        <p:spPr>
          <a:xfrm rot="297533">
            <a:off x="184408" y="5488683"/>
            <a:ext cx="1066800" cy="685800"/>
          </a:xfrm>
          <a:prstGeom prst="cloud">
            <a:avLst/>
          </a:prstGeom>
          <a:solidFill>
            <a:schemeClr val="accent3">
              <a:lumMod val="60000"/>
              <a:lumOff val="40000"/>
              <a:alpha val="87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6" name="Cloud 25"/>
          <p:cNvSpPr/>
          <p:nvPr/>
        </p:nvSpPr>
        <p:spPr>
          <a:xfrm rot="501653">
            <a:off x="2327925" y="5496045"/>
            <a:ext cx="1229461" cy="666511"/>
          </a:xfrm>
          <a:prstGeom prst="cloud">
            <a:avLst/>
          </a:prstGeom>
          <a:solidFill>
            <a:schemeClr val="accent3">
              <a:lumMod val="60000"/>
              <a:lumOff val="40000"/>
              <a:alpha val="87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7" name="Cloud 26"/>
          <p:cNvSpPr/>
          <p:nvPr/>
        </p:nvSpPr>
        <p:spPr>
          <a:xfrm rot="10972006">
            <a:off x="6188682" y="3531449"/>
            <a:ext cx="1066800" cy="685800"/>
          </a:xfrm>
          <a:prstGeom prst="cloud">
            <a:avLst/>
          </a:prstGeom>
          <a:solidFill>
            <a:schemeClr val="accent3">
              <a:lumMod val="60000"/>
              <a:lumOff val="40000"/>
              <a:alpha val="87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8" name="Cloud 27"/>
          <p:cNvSpPr/>
          <p:nvPr/>
        </p:nvSpPr>
        <p:spPr>
          <a:xfrm rot="10800000">
            <a:off x="6934200" y="2971800"/>
            <a:ext cx="1333764" cy="857022"/>
          </a:xfrm>
          <a:prstGeom prst="cloud">
            <a:avLst/>
          </a:prstGeom>
          <a:solidFill>
            <a:schemeClr val="bg1">
              <a:alpha val="76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9" name="Cloud 28"/>
          <p:cNvSpPr/>
          <p:nvPr/>
        </p:nvSpPr>
        <p:spPr>
          <a:xfrm rot="10972006">
            <a:off x="4020918" y="2542705"/>
            <a:ext cx="1140910" cy="678516"/>
          </a:xfrm>
          <a:prstGeom prst="cloud">
            <a:avLst/>
          </a:prstGeom>
          <a:solidFill>
            <a:schemeClr val="bg1">
              <a:alpha val="76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8" grpId="0" animBg="1"/>
      <p:bldP spid="19" grpId="0"/>
      <p:bldP spid="24" grpId="0" animBg="1"/>
      <p:bldP spid="25" grpId="0" animBg="1"/>
      <p:bldP spid="23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s://lh5.googleusercontent.com/-TZn8f2FHRPU/TYrkbSfBPXI/AAAAAAAAAFg/guU21TfqM6o/clipart+surprised+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1672070"/>
            <a:ext cx="2819400" cy="259513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819400" y="228600"/>
            <a:ext cx="365837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8800" b="1" cap="none" spc="0" dirty="0" smtClean="0">
                <a:ln/>
                <a:solidFill>
                  <a:srgbClr val="FFFF00"/>
                </a:solidFill>
                <a:effectLst/>
                <a:latin typeface="Aharoni" pitchFamily="2" charset="-79"/>
                <a:cs typeface="Aharoni" pitchFamily="2" charset="-79"/>
              </a:rPr>
              <a:t>OOPS</a:t>
            </a:r>
            <a:r>
              <a:rPr lang="en-US" sz="9600" b="1" cap="none" spc="0" dirty="0" smtClean="0">
                <a:ln/>
                <a:solidFill>
                  <a:srgbClr val="FFFF00"/>
                </a:solidFill>
                <a:effectLst/>
                <a:latin typeface="Aharoni" pitchFamily="2" charset="-79"/>
                <a:cs typeface="Aharoni" pitchFamily="2" charset="-79"/>
              </a:rPr>
              <a:t>!</a:t>
            </a:r>
            <a:endParaRPr lang="en-US" sz="9600" b="1" cap="none" spc="0" dirty="0">
              <a:ln/>
              <a:solidFill>
                <a:srgbClr val="FFFF00"/>
              </a:solidFill>
              <a:effectLst/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14400" y="4495800"/>
            <a:ext cx="733841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Rounded MT Bold" pitchFamily="34" charset="0"/>
              </a:rPr>
              <a:t>Try Again Please!</a:t>
            </a:r>
            <a:endParaRPr lang="en-US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304800" cy="6858000"/>
          </a:xfrm>
          <a:prstGeom prst="rect">
            <a:avLst/>
          </a:prstGeom>
          <a:solidFill>
            <a:srgbClr val="00B050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6" name="Rectangle 5"/>
          <p:cNvSpPr/>
          <p:nvPr/>
        </p:nvSpPr>
        <p:spPr>
          <a:xfrm>
            <a:off x="8839200" y="0"/>
            <a:ext cx="304800" cy="6858000"/>
          </a:xfrm>
          <a:prstGeom prst="rect">
            <a:avLst/>
          </a:prstGeom>
          <a:solidFill>
            <a:srgbClr val="00B050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7" name="Rectangle 6"/>
          <p:cNvSpPr/>
          <p:nvPr/>
        </p:nvSpPr>
        <p:spPr>
          <a:xfrm rot="5400000">
            <a:off x="4419600" y="-4419600"/>
            <a:ext cx="304800" cy="9144000"/>
          </a:xfrm>
          <a:prstGeom prst="rect">
            <a:avLst/>
          </a:prstGeom>
          <a:solidFill>
            <a:srgbClr val="00B050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8" name="Rectangle 7"/>
          <p:cNvSpPr/>
          <p:nvPr/>
        </p:nvSpPr>
        <p:spPr>
          <a:xfrm rot="5400000">
            <a:off x="4419600" y="2133600"/>
            <a:ext cx="304800" cy="9144000"/>
          </a:xfrm>
          <a:prstGeom prst="rect">
            <a:avLst/>
          </a:prstGeom>
          <a:solidFill>
            <a:srgbClr val="00B050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9" name="Left Arrow 8">
            <a:hlinkClick r:id="rId5" action="ppaction://hlinksldjump"/>
          </p:cNvPr>
          <p:cNvSpPr/>
          <p:nvPr/>
        </p:nvSpPr>
        <p:spPr>
          <a:xfrm>
            <a:off x="4114800" y="5562600"/>
            <a:ext cx="4419600" cy="762000"/>
          </a:xfrm>
          <a:prstGeom prst="leftArrow">
            <a:avLst/>
          </a:prstGeom>
          <a:solidFill>
            <a:srgbClr val="7030A0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0" name="Rectangle 9">
            <a:hlinkClick r:id="rId5" action="ppaction://hlinksldjump"/>
          </p:cNvPr>
          <p:cNvSpPr/>
          <p:nvPr/>
        </p:nvSpPr>
        <p:spPr>
          <a:xfrm>
            <a:off x="5410200" y="5486400"/>
            <a:ext cx="31133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solidFill>
                  <a:srgbClr val="0A92E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go back!</a:t>
            </a:r>
            <a:endParaRPr lang="en-US" sz="5400" b="1" spc="50" dirty="0">
              <a:ln w="11430"/>
              <a:solidFill>
                <a:srgbClr val="0A92E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1" name="MS900388512[1].wav">
            <a:hlinkClick r:id="" action="ppaction://media"/>
          </p:cNvPr>
          <p:cNvPicPr>
            <a:picLocks noRot="1" noChangeAspect="1"/>
          </p:cNvPicPr>
          <p:nvPr>
            <a:wavAudioFile r:embed="rId1" name="MS900388512[1].wav"/>
          </p:nvPr>
        </p:nvPicPr>
        <p:blipFill>
          <a:blip r:embed="rId6" cstate="print"/>
          <a:stretch>
            <a:fillRect/>
          </a:stretch>
        </p:blipFill>
        <p:spPr>
          <a:xfrm>
            <a:off x="457200" y="412496"/>
            <a:ext cx="304800" cy="2418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2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9" grpId="0" animBg="1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946307" y="382250"/>
            <a:ext cx="521649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8800" b="1" dirty="0" smtClean="0">
                <a:ln w="25400">
                  <a:solidFill>
                    <a:schemeClr val="bg1"/>
                  </a:solidFill>
                </a:ln>
                <a:solidFill>
                  <a:srgbClr val="FF9933"/>
                </a:solidFill>
                <a:latin typeface="Aharoni" pitchFamily="2" charset="-79"/>
                <a:cs typeface="Aharoni" pitchFamily="2" charset="-79"/>
              </a:rPr>
              <a:t>CORRECT!</a:t>
            </a:r>
            <a:endParaRPr lang="en-US" sz="9600" b="1" cap="none" spc="0" dirty="0">
              <a:ln w="25400">
                <a:solidFill>
                  <a:schemeClr val="bg1"/>
                </a:solidFill>
              </a:ln>
              <a:solidFill>
                <a:srgbClr val="FF9933"/>
              </a:solidFill>
              <a:effectLst/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304800" cy="6858000"/>
          </a:xfrm>
          <a:prstGeom prst="rect">
            <a:avLst/>
          </a:prstGeom>
          <a:solidFill>
            <a:srgbClr val="FF0066">
              <a:alpha val="73000"/>
            </a:srgbClr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6" name="Rectangle 5"/>
          <p:cNvSpPr/>
          <p:nvPr/>
        </p:nvSpPr>
        <p:spPr>
          <a:xfrm>
            <a:off x="8839200" y="0"/>
            <a:ext cx="304800" cy="6858000"/>
          </a:xfrm>
          <a:prstGeom prst="rect">
            <a:avLst/>
          </a:prstGeom>
          <a:solidFill>
            <a:srgbClr val="FF0066">
              <a:alpha val="73000"/>
            </a:srgbClr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7" name="Rectangle 6"/>
          <p:cNvSpPr/>
          <p:nvPr/>
        </p:nvSpPr>
        <p:spPr>
          <a:xfrm rot="5400000">
            <a:off x="4419600" y="-4419600"/>
            <a:ext cx="304800" cy="9144000"/>
          </a:xfrm>
          <a:prstGeom prst="rect">
            <a:avLst/>
          </a:prstGeom>
          <a:solidFill>
            <a:srgbClr val="FF0066">
              <a:alpha val="73000"/>
            </a:srgbClr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8" name="Rectangle 7"/>
          <p:cNvSpPr/>
          <p:nvPr/>
        </p:nvSpPr>
        <p:spPr>
          <a:xfrm rot="5400000">
            <a:off x="4419600" y="2133599"/>
            <a:ext cx="304800" cy="9144000"/>
          </a:xfrm>
          <a:prstGeom prst="rect">
            <a:avLst/>
          </a:prstGeom>
          <a:solidFill>
            <a:srgbClr val="FF0066">
              <a:alpha val="73000"/>
            </a:srgbClr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9" name="Right Arrow 8">
            <a:hlinkClick r:id="rId4" action="ppaction://hlinksldjump"/>
          </p:cNvPr>
          <p:cNvSpPr/>
          <p:nvPr/>
        </p:nvSpPr>
        <p:spPr>
          <a:xfrm>
            <a:off x="5410200" y="5638800"/>
            <a:ext cx="3276600" cy="762000"/>
          </a:xfrm>
          <a:prstGeom prst="rightArrow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0" name="Rectangle 9">
            <a:hlinkClick r:id="rId4" action="ppaction://hlinksldjump"/>
          </p:cNvPr>
          <p:cNvSpPr/>
          <p:nvPr/>
        </p:nvSpPr>
        <p:spPr>
          <a:xfrm>
            <a:off x="5383605" y="5562600"/>
            <a:ext cx="23887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next…</a:t>
            </a:r>
            <a:endParaRPr lang="en-US" sz="5400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1" name="MS900069459[1].wav">
            <a:hlinkClick r:id="" action="ppaction://media"/>
          </p:cNvPr>
          <p:cNvPicPr>
            <a:picLocks noRot="1" noChangeAspect="1"/>
          </p:cNvPicPr>
          <p:nvPr>
            <a:wavAudioFile r:embed="rId1" name="MS900069459[1].wav"/>
          </p:nvPr>
        </p:nvPicPr>
        <p:blipFill>
          <a:blip r:embed="rId5" cstate="print"/>
          <a:stretch>
            <a:fillRect/>
          </a:stretch>
        </p:blipFill>
        <p:spPr>
          <a:xfrm>
            <a:off x="401898" y="381000"/>
            <a:ext cx="263004" cy="304800"/>
          </a:xfrm>
          <a:prstGeom prst="rect">
            <a:avLst/>
          </a:prstGeom>
        </p:spPr>
      </p:pic>
      <p:pic>
        <p:nvPicPr>
          <p:cNvPr id="12" name="Picture 2" descr="http://www.grandprofile.com/Myspace_Comments/Congratulations_Comments/images/Good-Job-2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28800" y="1447800"/>
            <a:ext cx="5410200" cy="3833585"/>
          </a:xfrm>
          <a:prstGeom prst="rect">
            <a:avLst/>
          </a:prstGeom>
          <a:noFill/>
        </p:spPr>
      </p:pic>
      <p:pic>
        <p:nvPicPr>
          <p:cNvPr id="13" name="Picture 12" descr="balloons2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76200" y="2971799"/>
            <a:ext cx="2438400" cy="3886201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4648200" y="5105400"/>
            <a:ext cx="2819400" cy="304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pic>
        <p:nvPicPr>
          <p:cNvPr id="16" name="Picture 1" descr="C:\Users\Neil Su\AppData\Local\Microsoft\Windows\Temporary Internet Files\Content.IE5\W62F43LC\MC900441310[1]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10400" y="3810000"/>
            <a:ext cx="1676400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3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9" grpId="0" animBg="1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/>
        </p:nvSpPr>
        <p:spPr>
          <a:xfrm>
            <a:off x="4724400" y="1905000"/>
            <a:ext cx="4191000" cy="3810000"/>
          </a:xfrm>
          <a:prstGeom prst="ellipse">
            <a:avLst/>
          </a:prstGeom>
          <a:solidFill>
            <a:srgbClr val="7030A0">
              <a:alpha val="63000"/>
            </a:srgb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sz="3600" dirty="0">
              <a:latin typeface="Arial Rounded MT Bold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52400" y="152400"/>
            <a:ext cx="876300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3200" b="1" cap="none" spc="150" dirty="0" smtClean="0">
                <a:ln w="11430"/>
                <a:solidFill>
                  <a:srgbClr val="92D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Rounded MT Bold" pitchFamily="34" charset="0"/>
              </a:rPr>
              <a:t>Instructions: </a:t>
            </a:r>
          </a:p>
          <a:p>
            <a:pPr algn="ctr"/>
            <a:r>
              <a:rPr lang="en-US" sz="2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Click the name of the correct Computer Part:</a:t>
            </a:r>
            <a:endParaRPr lang="en-US" sz="2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" y="965537"/>
            <a:ext cx="8763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3200" b="1" cap="none" spc="150" dirty="0" smtClean="0">
                <a:ln w="11430"/>
                <a:solidFill>
                  <a:srgbClr val="FFC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Rounded MT Bold" pitchFamily="34" charset="0"/>
              </a:rPr>
              <a:t>-------------------------------------------------------</a:t>
            </a:r>
            <a:endParaRPr lang="en-US" sz="2800" cap="none" spc="150" dirty="0">
              <a:ln w="11430"/>
              <a:solidFill>
                <a:srgbClr val="FFC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17410" name="Picture 2" descr="http://www.clipart-fr.com/en/data/icons/3D_01/icones_0217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2209800"/>
            <a:ext cx="3124200" cy="31242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28600" y="1752600"/>
            <a:ext cx="49530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 Gothic" pitchFamily="34" charset="0"/>
                <a:cs typeface="Aharoni" pitchFamily="2" charset="-79"/>
              </a:rPr>
              <a:t>this is the computer’s…</a:t>
            </a:r>
            <a:endParaRPr lang="en-US" sz="28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entury Gothic" pitchFamily="34" charset="0"/>
              <a:cs typeface="Aharoni" pitchFamily="2" charset="-79"/>
            </a:endParaRPr>
          </a:p>
        </p:txBody>
      </p:sp>
      <p:sp>
        <p:nvSpPr>
          <p:cNvPr id="7" name="Oval 6">
            <a:hlinkClick r:id="rId4" action="ppaction://hlinksldjump"/>
          </p:cNvPr>
          <p:cNvSpPr/>
          <p:nvPr/>
        </p:nvSpPr>
        <p:spPr>
          <a:xfrm>
            <a:off x="1828800" y="2438400"/>
            <a:ext cx="2743200" cy="1219200"/>
          </a:xfrm>
          <a:prstGeom prst="ellipse">
            <a:avLst/>
          </a:prstGeom>
          <a:solidFill>
            <a:srgbClr val="FFC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3600" dirty="0" smtClean="0">
                <a:latin typeface="Arial Rounded MT Bold" pitchFamily="34" charset="0"/>
              </a:rPr>
              <a:t>mouse</a:t>
            </a:r>
            <a:endParaRPr lang="en-PH" sz="3600" dirty="0">
              <a:latin typeface="Arial Rounded MT Bold" pitchFamily="34" charset="0"/>
            </a:endParaRPr>
          </a:p>
        </p:txBody>
      </p:sp>
      <p:sp>
        <p:nvSpPr>
          <p:cNvPr id="8" name="Oval 7">
            <a:hlinkClick r:id="rId5" action="ppaction://hlinksldjump"/>
          </p:cNvPr>
          <p:cNvSpPr/>
          <p:nvPr/>
        </p:nvSpPr>
        <p:spPr>
          <a:xfrm>
            <a:off x="533400" y="3886200"/>
            <a:ext cx="2819400" cy="1295400"/>
          </a:xfrm>
          <a:prstGeom prst="ellipse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3600" dirty="0" smtClean="0">
                <a:latin typeface="Arial Rounded MT Bold" pitchFamily="34" charset="0"/>
              </a:rPr>
              <a:t>monitor</a:t>
            </a:r>
            <a:endParaRPr lang="en-PH" sz="3600" dirty="0">
              <a:latin typeface="Arial Rounded MT Bold" pitchFamily="34" charset="0"/>
            </a:endParaRPr>
          </a:p>
        </p:txBody>
      </p:sp>
      <p:sp>
        <p:nvSpPr>
          <p:cNvPr id="10" name="Oval 9">
            <a:hlinkClick r:id="rId4" action="ppaction://hlinksldjump"/>
          </p:cNvPr>
          <p:cNvSpPr/>
          <p:nvPr/>
        </p:nvSpPr>
        <p:spPr>
          <a:xfrm>
            <a:off x="2514600" y="5257800"/>
            <a:ext cx="2819400" cy="1295400"/>
          </a:xfrm>
          <a:prstGeom prst="ellipse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3600" dirty="0" smtClean="0">
                <a:solidFill>
                  <a:schemeClr val="bg1"/>
                </a:solidFill>
                <a:latin typeface="Arial Rounded MT Bold" pitchFamily="34" charset="0"/>
              </a:rPr>
              <a:t>printer</a:t>
            </a:r>
            <a:endParaRPr lang="en-PH" sz="3600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1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nimatedfireworksgif-12.gif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096000" y="1371600"/>
            <a:ext cx="3048000" cy="22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Fireworks-09-june.gif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696200" y="152400"/>
            <a:ext cx="1166937" cy="2971800"/>
          </a:xfrm>
          <a:prstGeom prst="rect">
            <a:avLst/>
          </a:prstGeom>
        </p:spPr>
      </p:pic>
      <p:pic>
        <p:nvPicPr>
          <p:cNvPr id="9" name="Picture 8" descr="animatedfireworksgif-1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52400"/>
            <a:ext cx="3048000" cy="2286000"/>
          </a:xfrm>
          <a:prstGeom prst="rect">
            <a:avLst/>
          </a:prstGeom>
        </p:spPr>
      </p:pic>
      <p:pic>
        <p:nvPicPr>
          <p:cNvPr id="8" name="Picture 7" descr="animatedfireworks-14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3200" y="228600"/>
            <a:ext cx="3810000" cy="2857500"/>
          </a:xfrm>
          <a:prstGeom prst="rect">
            <a:avLst/>
          </a:prstGeom>
        </p:spPr>
      </p:pic>
      <p:pic>
        <p:nvPicPr>
          <p:cNvPr id="12" name="Picture 11" descr="Fireworks-09-june.gif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057400" y="1600200"/>
            <a:ext cx="1066800" cy="2716784"/>
          </a:xfrm>
          <a:prstGeom prst="rect">
            <a:avLst/>
          </a:prstGeom>
        </p:spPr>
      </p:pic>
      <p:pic>
        <p:nvPicPr>
          <p:cNvPr id="10" name="Picture 9" descr="Fireworks-09-june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52400"/>
            <a:ext cx="1371600" cy="3493008"/>
          </a:xfrm>
          <a:prstGeom prst="rect">
            <a:avLst/>
          </a:prstGeom>
        </p:spPr>
      </p:pic>
      <p:pic>
        <p:nvPicPr>
          <p:cNvPr id="18" name="Picture 17" descr="Fireworks-09-june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1376680"/>
            <a:ext cx="1524000" cy="3881120"/>
          </a:xfrm>
          <a:prstGeom prst="rect">
            <a:avLst/>
          </a:prstGeom>
        </p:spPr>
      </p:pic>
      <p:sp>
        <p:nvSpPr>
          <p:cNvPr id="2058" name="AutoShape 10" descr="Star circle Clipa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PH"/>
          </a:p>
        </p:txBody>
      </p:sp>
      <p:sp>
        <p:nvSpPr>
          <p:cNvPr id="2060" name="AutoShape 12" descr="Star circle Clipa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PH"/>
          </a:p>
        </p:txBody>
      </p:sp>
      <p:pic>
        <p:nvPicPr>
          <p:cNvPr id="1027" name="Picture 3" descr="E:\iris temp from acer aspire one laptop\iris\Themes &amp; Designs\png, gif, wmf, bg\bgs, themes, buttons and shapes\balloon_stock_png_by_mysticmorning-d3kdoy9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0800" y="457200"/>
            <a:ext cx="2743200" cy="2743200"/>
          </a:xfrm>
          <a:prstGeom prst="rect">
            <a:avLst/>
          </a:prstGeom>
          <a:noFill/>
        </p:spPr>
      </p:pic>
      <p:pic>
        <p:nvPicPr>
          <p:cNvPr id="20" name="Picture 3" descr="E:\iris temp from acer aspire one laptop\iris\Themes &amp; Designs\png, gif, wmf, bg\bgs, themes, buttons and shapes\balloon_stock_png_by_mysticmorning-d3kdoy9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57200"/>
            <a:ext cx="2743200" cy="2743200"/>
          </a:xfrm>
          <a:prstGeom prst="rect">
            <a:avLst/>
          </a:prstGeom>
          <a:noFill/>
        </p:spPr>
      </p:pic>
      <p:pic>
        <p:nvPicPr>
          <p:cNvPr id="1030" name="Picture 6" descr="E:\iris temp from acer aspire one laptop\iris\Themes &amp; Designs\png, gif, wmf, bg\bgs, themes, buttons and shapes\balloons_stock_2_png_by_mysticmorning-d3kds2w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28800" y="762000"/>
            <a:ext cx="2389991" cy="2438400"/>
          </a:xfrm>
          <a:prstGeom prst="rect">
            <a:avLst/>
          </a:prstGeom>
          <a:noFill/>
        </p:spPr>
      </p:pic>
      <p:pic>
        <p:nvPicPr>
          <p:cNvPr id="19" name="Picture 6" descr="E:\iris temp from acer aspire one laptop\iris\Themes &amp; Designs\png, gif, wmf, bg\bgs, themes, buttons and shapes\balloons_stock_2_png_by_mysticmorning-d3kds2w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724400" y="477837"/>
            <a:ext cx="2743200" cy="2798763"/>
          </a:xfrm>
          <a:prstGeom prst="rect">
            <a:avLst/>
          </a:prstGeom>
          <a:noFill/>
        </p:spPr>
      </p:pic>
      <p:pic>
        <p:nvPicPr>
          <p:cNvPr id="1026" name="Picture 2" descr="E:\iris temp from acer aspire one laptop\iris\Themes &amp; Designs\png, gif, wmf, bg\bgs, themes, buttons and shapes\balloons2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352800" y="0"/>
            <a:ext cx="2133600" cy="3209290"/>
          </a:xfrm>
          <a:prstGeom prst="rect">
            <a:avLst/>
          </a:prstGeom>
          <a:noFill/>
        </p:spPr>
      </p:pic>
      <p:pic>
        <p:nvPicPr>
          <p:cNvPr id="4" name="MS900069588[1].wav">
            <a:hlinkClick r:id="" action="ppaction://media"/>
          </p:cNvPr>
          <p:cNvPicPr>
            <a:picLocks noRot="1" noChangeAspect="1"/>
          </p:cNvPicPr>
          <p:nvPr>
            <a:wavAudioFile r:embed="rId1" name="MS900069588[1].wav"/>
          </p:nvPr>
        </p:nvPicPr>
        <p:blipFill>
          <a:blip r:embed="rId10" cstate="print"/>
          <a:stretch>
            <a:fillRect/>
          </a:stretch>
        </p:blipFill>
        <p:spPr>
          <a:xfrm>
            <a:off x="8915400" y="6553200"/>
            <a:ext cx="202637" cy="304800"/>
          </a:xfrm>
          <a:prstGeom prst="rect">
            <a:avLst/>
          </a:prstGeom>
        </p:spPr>
      </p:pic>
      <p:sp>
        <p:nvSpPr>
          <p:cNvPr id="26" name="Wave 25"/>
          <p:cNvSpPr/>
          <p:nvPr/>
        </p:nvSpPr>
        <p:spPr>
          <a:xfrm rot="21156369">
            <a:off x="345539" y="2738829"/>
            <a:ext cx="8439783" cy="3373546"/>
          </a:xfrm>
          <a:prstGeom prst="wave">
            <a:avLst>
              <a:gd name="adj1" fmla="val 12500"/>
              <a:gd name="adj2" fmla="val -755"/>
            </a:avLst>
          </a:prstGeom>
          <a:solidFill>
            <a:srgbClr val="CC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sz="6600" dirty="0">
              <a:solidFill>
                <a:srgbClr val="FFC000"/>
              </a:solidFill>
              <a:latin typeface="Jokerman" pitchFamily="82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5800" y="3808274"/>
            <a:ext cx="7924800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PH" sz="9000" b="1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Jokerman" pitchFamily="82" charset="0"/>
              </a:rPr>
              <a:t>Well done!!!</a:t>
            </a:r>
          </a:p>
          <a:p>
            <a:endParaRPr lang="en-PH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8" name="Picture 27" descr="1194985853388078539star_sergio_luiz_araujo__01.svg.med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 rot="236872">
            <a:off x="2689399" y="3037691"/>
            <a:ext cx="671530" cy="673791"/>
          </a:xfrm>
          <a:prstGeom prst="rect">
            <a:avLst/>
          </a:prstGeom>
        </p:spPr>
      </p:pic>
      <p:pic>
        <p:nvPicPr>
          <p:cNvPr id="29" name="Picture 28" descr="fuschia-star-md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 rot="20486323">
            <a:off x="3444351" y="5348925"/>
            <a:ext cx="684819" cy="687125"/>
          </a:xfrm>
          <a:prstGeom prst="rect">
            <a:avLst/>
          </a:prstGeom>
        </p:spPr>
      </p:pic>
      <p:pic>
        <p:nvPicPr>
          <p:cNvPr id="30" name="Picture 29" descr="gold-star-md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rot="20550670">
            <a:off x="1001820" y="2982619"/>
            <a:ext cx="684819" cy="687125"/>
          </a:xfrm>
          <a:prstGeom prst="rect">
            <a:avLst/>
          </a:prstGeom>
        </p:spPr>
      </p:pic>
      <p:pic>
        <p:nvPicPr>
          <p:cNvPr id="31" name="Picture 30" descr="green-star-md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600200" y="5029200"/>
            <a:ext cx="684819" cy="687125"/>
          </a:xfrm>
          <a:prstGeom prst="rect">
            <a:avLst/>
          </a:prstGeom>
        </p:spPr>
      </p:pic>
      <p:pic>
        <p:nvPicPr>
          <p:cNvPr id="32" name="Picture 31" descr="1194985853388078539star_sergio_luiz_araujo__01.svg.med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 rot="236872">
            <a:off x="6727999" y="3101814"/>
            <a:ext cx="671530" cy="673791"/>
          </a:xfrm>
          <a:prstGeom prst="rect">
            <a:avLst/>
          </a:prstGeom>
        </p:spPr>
      </p:pic>
      <p:pic>
        <p:nvPicPr>
          <p:cNvPr id="33" name="Picture 32" descr="fuschia-star-md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 rot="20486323">
            <a:off x="8016352" y="5425125"/>
            <a:ext cx="684819" cy="687125"/>
          </a:xfrm>
          <a:prstGeom prst="rect">
            <a:avLst/>
          </a:prstGeom>
        </p:spPr>
      </p:pic>
      <p:pic>
        <p:nvPicPr>
          <p:cNvPr id="34" name="Picture 33" descr="gold-star-md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rot="20550670">
            <a:off x="4964221" y="3135020"/>
            <a:ext cx="684819" cy="687125"/>
          </a:xfrm>
          <a:prstGeom prst="rect">
            <a:avLst/>
          </a:prstGeom>
        </p:spPr>
      </p:pic>
      <p:pic>
        <p:nvPicPr>
          <p:cNvPr id="35" name="Picture 34" descr="green-star-md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5715000" y="5256475"/>
            <a:ext cx="684819" cy="687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5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8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6" grpId="0" animBg="1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lh5.googleusercontent.com/-TZn8f2FHRPU/TYrkbSfBPXI/AAAAAAAAAFg/guU21TfqM6o/clipart+surprised+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1672070"/>
            <a:ext cx="2819400" cy="259513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2819400" y="228600"/>
            <a:ext cx="365837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8800" b="1" cap="none" spc="0" dirty="0" smtClean="0">
                <a:ln/>
                <a:solidFill>
                  <a:schemeClr val="accent3"/>
                </a:solidFill>
                <a:effectLst/>
                <a:latin typeface="Aharoni" pitchFamily="2" charset="-79"/>
                <a:cs typeface="Aharoni" pitchFamily="2" charset="-79"/>
              </a:rPr>
              <a:t>OOPS</a:t>
            </a:r>
            <a:r>
              <a:rPr lang="en-US" sz="9600" b="1" cap="none" spc="0" dirty="0" smtClean="0">
                <a:ln/>
                <a:solidFill>
                  <a:schemeClr val="accent3"/>
                </a:solidFill>
                <a:effectLst/>
                <a:latin typeface="Aharoni" pitchFamily="2" charset="-79"/>
                <a:cs typeface="Aharoni" pitchFamily="2" charset="-79"/>
              </a:rPr>
              <a:t>!</a:t>
            </a:r>
            <a:endParaRPr lang="en-US" sz="9600" b="1" cap="none" spc="0" dirty="0">
              <a:ln/>
              <a:solidFill>
                <a:schemeClr val="accent3"/>
              </a:solidFill>
              <a:effectLst/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4495800"/>
            <a:ext cx="733841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Rounded MT Bold" pitchFamily="34" charset="0"/>
              </a:rPr>
              <a:t>Try Again Please!</a:t>
            </a:r>
            <a:endParaRPr lang="en-US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304800" cy="6858000"/>
          </a:xfrm>
          <a:prstGeom prst="rect">
            <a:avLst/>
          </a:prstGeom>
          <a:solidFill>
            <a:srgbClr val="0070C0">
              <a:alpha val="46000"/>
            </a:srgbClr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7" name="Rectangle 6"/>
          <p:cNvSpPr/>
          <p:nvPr/>
        </p:nvSpPr>
        <p:spPr>
          <a:xfrm>
            <a:off x="8839200" y="0"/>
            <a:ext cx="304800" cy="6858000"/>
          </a:xfrm>
          <a:prstGeom prst="rect">
            <a:avLst/>
          </a:prstGeom>
          <a:solidFill>
            <a:srgbClr val="0070C0">
              <a:alpha val="46000"/>
            </a:srgbClr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8" name="Rectangle 7"/>
          <p:cNvSpPr/>
          <p:nvPr/>
        </p:nvSpPr>
        <p:spPr>
          <a:xfrm rot="5400000">
            <a:off x="4419600" y="-4419600"/>
            <a:ext cx="304800" cy="9144000"/>
          </a:xfrm>
          <a:prstGeom prst="rect">
            <a:avLst/>
          </a:prstGeom>
          <a:solidFill>
            <a:srgbClr val="0070C0">
              <a:alpha val="46000"/>
            </a:srgbClr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9" name="Rectangle 8"/>
          <p:cNvSpPr/>
          <p:nvPr/>
        </p:nvSpPr>
        <p:spPr>
          <a:xfrm rot="5400000">
            <a:off x="4419600" y="2133599"/>
            <a:ext cx="304800" cy="9144000"/>
          </a:xfrm>
          <a:prstGeom prst="rect">
            <a:avLst/>
          </a:prstGeom>
          <a:solidFill>
            <a:srgbClr val="0070C0">
              <a:alpha val="46000"/>
            </a:srgbClr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1" name="Left Arrow 10">
            <a:hlinkClick r:id="rId5" action="ppaction://hlinksldjump"/>
          </p:cNvPr>
          <p:cNvSpPr/>
          <p:nvPr/>
        </p:nvSpPr>
        <p:spPr>
          <a:xfrm>
            <a:off x="4114800" y="5562600"/>
            <a:ext cx="4419600" cy="762000"/>
          </a:xfrm>
          <a:prstGeom prst="leftArrow">
            <a:avLst/>
          </a:prstGeom>
          <a:solidFill>
            <a:srgbClr val="FFC000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2" name="Rectangle 11">
            <a:hlinkClick r:id="rId5" action="ppaction://hlinksldjump"/>
          </p:cNvPr>
          <p:cNvSpPr/>
          <p:nvPr/>
        </p:nvSpPr>
        <p:spPr>
          <a:xfrm>
            <a:off x="5410200" y="5486400"/>
            <a:ext cx="31133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go back!</a:t>
            </a:r>
            <a:endParaRPr lang="en-US" sz="5400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3" name="MS900388512[1].wav">
            <a:hlinkClick r:id="" action="ppaction://media"/>
          </p:cNvPr>
          <p:cNvPicPr>
            <a:picLocks noRot="1" noChangeAspect="1"/>
          </p:cNvPicPr>
          <p:nvPr>
            <a:wavAudioFile r:embed="rId1" name="MS900388512[1].wav"/>
          </p:nvPr>
        </p:nvPicPr>
        <p:blipFill>
          <a:blip r:embed="rId6" cstate="print"/>
          <a:stretch>
            <a:fillRect/>
          </a:stretch>
        </p:blipFill>
        <p:spPr>
          <a:xfrm>
            <a:off x="497501" y="381000"/>
            <a:ext cx="224197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2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11" grpId="0" animBg="1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great_job_clip_art-b4617fc9c667eca0e63e1a4f3f10e748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800" y="1676401"/>
            <a:ext cx="5410200" cy="369656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946307" y="382250"/>
            <a:ext cx="521649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8800" b="1" dirty="0" smtClean="0">
                <a:ln w="25400">
                  <a:solidFill>
                    <a:schemeClr val="bg1"/>
                  </a:solidFill>
                </a:ln>
                <a:solidFill>
                  <a:srgbClr val="29DD3A"/>
                </a:solidFill>
                <a:latin typeface="Aharoni" pitchFamily="2" charset="-79"/>
                <a:cs typeface="Aharoni" pitchFamily="2" charset="-79"/>
              </a:rPr>
              <a:t>CORRECT!</a:t>
            </a:r>
            <a:endParaRPr lang="en-US" sz="9600" b="1" cap="none" spc="0" dirty="0">
              <a:ln w="25400">
                <a:solidFill>
                  <a:schemeClr val="bg1"/>
                </a:solidFill>
              </a:ln>
              <a:solidFill>
                <a:srgbClr val="29DD3A"/>
              </a:solidFill>
              <a:effectLst/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1025" name="Picture 1" descr="C:\Users\Neil Su\AppData\Local\Microsoft\Windows\Temporary Internet Files\Content.IE5\W62F43LC\MC900441310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43600" y="3733800"/>
            <a:ext cx="2133600" cy="21336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0" y="0"/>
            <a:ext cx="304800" cy="6858000"/>
          </a:xfrm>
          <a:prstGeom prst="rect">
            <a:avLst/>
          </a:prstGeom>
          <a:solidFill>
            <a:srgbClr val="FFC000">
              <a:alpha val="73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6" name="Rectangle 5"/>
          <p:cNvSpPr/>
          <p:nvPr/>
        </p:nvSpPr>
        <p:spPr>
          <a:xfrm>
            <a:off x="8839200" y="0"/>
            <a:ext cx="304800" cy="6858000"/>
          </a:xfrm>
          <a:prstGeom prst="rect">
            <a:avLst/>
          </a:prstGeom>
          <a:solidFill>
            <a:srgbClr val="FFC000">
              <a:alpha val="73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7" name="Rectangle 6"/>
          <p:cNvSpPr/>
          <p:nvPr/>
        </p:nvSpPr>
        <p:spPr>
          <a:xfrm rot="5400000">
            <a:off x="4419600" y="-4419600"/>
            <a:ext cx="304800" cy="9144000"/>
          </a:xfrm>
          <a:prstGeom prst="rect">
            <a:avLst/>
          </a:prstGeom>
          <a:solidFill>
            <a:srgbClr val="FFC000">
              <a:alpha val="73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8" name="Rectangle 7"/>
          <p:cNvSpPr/>
          <p:nvPr/>
        </p:nvSpPr>
        <p:spPr>
          <a:xfrm rot="5400000">
            <a:off x="4419600" y="2133599"/>
            <a:ext cx="304800" cy="9144000"/>
          </a:xfrm>
          <a:prstGeom prst="rect">
            <a:avLst/>
          </a:prstGeom>
          <a:solidFill>
            <a:srgbClr val="FFC000">
              <a:alpha val="73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9" name="Right Arrow 8">
            <a:hlinkClick r:id="rId6" action="ppaction://hlinksldjump"/>
          </p:cNvPr>
          <p:cNvSpPr/>
          <p:nvPr/>
        </p:nvSpPr>
        <p:spPr>
          <a:xfrm>
            <a:off x="5410200" y="5638800"/>
            <a:ext cx="3276600" cy="762000"/>
          </a:xfrm>
          <a:prstGeom prst="righ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0" name="Rectangle 9">
            <a:hlinkClick r:id="rId6" action="ppaction://hlinksldjump"/>
          </p:cNvPr>
          <p:cNvSpPr/>
          <p:nvPr/>
        </p:nvSpPr>
        <p:spPr>
          <a:xfrm>
            <a:off x="5383605" y="5562600"/>
            <a:ext cx="23887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next…</a:t>
            </a:r>
            <a:endParaRPr lang="en-US" sz="5400" b="1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1" name="MS900069459[1].wav">
            <a:hlinkClick r:id="" action="ppaction://media"/>
          </p:cNvPr>
          <p:cNvPicPr>
            <a:picLocks noRot="1" noChangeAspect="1"/>
          </p:cNvPicPr>
          <p:nvPr>
            <a:wavAudioFile r:embed="rId1" name="MS900069459[1].wav"/>
          </p:nvPr>
        </p:nvPicPr>
        <p:blipFill>
          <a:blip r:embed="rId7" cstate="print"/>
          <a:stretch>
            <a:fillRect/>
          </a:stretch>
        </p:blipFill>
        <p:spPr>
          <a:xfrm>
            <a:off x="420624" y="381000"/>
            <a:ext cx="225551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3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9" grpId="0" animBg="1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4800" y="685800"/>
            <a:ext cx="3962400" cy="3657600"/>
          </a:xfrm>
          <a:prstGeom prst="ellipse">
            <a:avLst/>
          </a:prstGeom>
          <a:solidFill>
            <a:srgbClr val="33993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sz="3600" dirty="0">
              <a:latin typeface="Arial Rounded MT Bol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86200" y="381000"/>
            <a:ext cx="49530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 Gothic" pitchFamily="34" charset="0"/>
                <a:cs typeface="Aharoni" pitchFamily="2" charset="-79"/>
              </a:rPr>
              <a:t>this is the computer’s…</a:t>
            </a:r>
            <a:endParaRPr lang="en-US" sz="28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entury Gothic" pitchFamily="34" charset="0"/>
              <a:cs typeface="Aharoni" pitchFamily="2" charset="-79"/>
            </a:endParaRPr>
          </a:p>
        </p:txBody>
      </p:sp>
      <p:sp>
        <p:nvSpPr>
          <p:cNvPr id="4" name="Oval 3">
            <a:hlinkClick r:id="rId3" action="ppaction://hlinksldjump"/>
          </p:cNvPr>
          <p:cNvSpPr/>
          <p:nvPr/>
        </p:nvSpPr>
        <p:spPr>
          <a:xfrm>
            <a:off x="4953000" y="990600"/>
            <a:ext cx="3200400" cy="1295400"/>
          </a:xfrm>
          <a:prstGeom prst="ellipse">
            <a:avLst/>
          </a:prstGeom>
          <a:solidFill>
            <a:srgbClr val="CC0099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3600" dirty="0" smtClean="0">
                <a:latin typeface="Arial Rounded MT Bold" pitchFamily="34" charset="0"/>
              </a:rPr>
              <a:t>speakers</a:t>
            </a:r>
            <a:endParaRPr lang="en-PH" sz="3600" dirty="0">
              <a:latin typeface="Arial Rounded MT Bold" pitchFamily="34" charset="0"/>
            </a:endParaRPr>
          </a:p>
        </p:txBody>
      </p:sp>
      <p:sp>
        <p:nvSpPr>
          <p:cNvPr id="5" name="Oval 4">
            <a:hlinkClick r:id="rId3" action="ppaction://hlinksldjump"/>
          </p:cNvPr>
          <p:cNvSpPr/>
          <p:nvPr/>
        </p:nvSpPr>
        <p:spPr>
          <a:xfrm>
            <a:off x="5867400" y="2514600"/>
            <a:ext cx="2895600" cy="1295400"/>
          </a:xfrm>
          <a:prstGeom prst="ellipse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3600" dirty="0" smtClean="0">
                <a:latin typeface="Arial Rounded MT Bold" pitchFamily="34" charset="0"/>
              </a:rPr>
              <a:t>monitor</a:t>
            </a:r>
            <a:endParaRPr lang="en-PH" sz="3600" dirty="0">
              <a:latin typeface="Arial Rounded MT Bold" pitchFamily="34" charset="0"/>
            </a:endParaRPr>
          </a:p>
        </p:txBody>
      </p:sp>
      <p:sp>
        <p:nvSpPr>
          <p:cNvPr id="6" name="Oval 5">
            <a:hlinkClick r:id="rId4" action="ppaction://hlinksldjump"/>
          </p:cNvPr>
          <p:cNvSpPr/>
          <p:nvPr/>
        </p:nvSpPr>
        <p:spPr>
          <a:xfrm>
            <a:off x="3962400" y="3886200"/>
            <a:ext cx="2895600" cy="1295400"/>
          </a:xfrm>
          <a:prstGeom prst="ellipse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3600" dirty="0" smtClean="0">
                <a:solidFill>
                  <a:schemeClr val="bg1"/>
                </a:solidFill>
                <a:latin typeface="Arial Rounded MT Bold" pitchFamily="34" charset="0"/>
              </a:rPr>
              <a:t>system </a:t>
            </a:r>
          </a:p>
          <a:p>
            <a:pPr algn="ctr"/>
            <a:r>
              <a:rPr lang="en-PH" sz="3600" dirty="0" smtClean="0">
                <a:solidFill>
                  <a:schemeClr val="bg1"/>
                </a:solidFill>
                <a:latin typeface="Arial Rounded MT Bold" pitchFamily="34" charset="0"/>
              </a:rPr>
              <a:t>unit</a:t>
            </a:r>
            <a:endParaRPr lang="en-PH" sz="3600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 rot="5400000">
            <a:off x="3886200" y="1600200"/>
            <a:ext cx="1371600" cy="9144000"/>
          </a:xfrm>
          <a:prstGeom prst="rect">
            <a:avLst/>
          </a:prstGeom>
          <a:solidFill>
            <a:srgbClr val="FFC000">
              <a:alpha val="73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pic>
        <p:nvPicPr>
          <p:cNvPr id="21506" name="Picture 2" descr="http://www.clker.com/cliparts/7/1/d/1/119542798928081871Machovka_Computer_system_case.svg.med.png"/>
          <p:cNvPicPr>
            <a:picLocks noChangeAspect="1" noChangeArrowheads="1"/>
          </p:cNvPicPr>
          <p:nvPr/>
        </p:nvPicPr>
        <p:blipFill>
          <a:blip r:embed="rId5">
            <a:lum bright="6000" contrast="28000"/>
          </a:blip>
          <a:srcRect/>
          <a:stretch>
            <a:fillRect/>
          </a:stretch>
        </p:blipFill>
        <p:spPr bwMode="auto">
          <a:xfrm>
            <a:off x="1066800" y="990600"/>
            <a:ext cx="2161344" cy="306705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152400" y="5638800"/>
            <a:ext cx="8839200" cy="1066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8" name="Oval 7"/>
          <p:cNvSpPr/>
          <p:nvPr/>
        </p:nvSpPr>
        <p:spPr>
          <a:xfrm>
            <a:off x="0" y="4800600"/>
            <a:ext cx="2057400" cy="990600"/>
          </a:xfrm>
          <a:prstGeom prst="ellipse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2400" dirty="0" smtClean="0">
                <a:solidFill>
                  <a:schemeClr val="bg1"/>
                </a:solidFill>
                <a:latin typeface="Arial Rounded MT Bold" pitchFamily="34" charset="0"/>
              </a:rPr>
              <a:t>did you know?</a:t>
            </a:r>
            <a:endParaRPr lang="en-PH" sz="2400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58674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dirty="0" smtClean="0">
                <a:solidFill>
                  <a:schemeClr val="bg1"/>
                </a:solidFill>
              </a:rPr>
              <a:t>A </a:t>
            </a:r>
            <a:r>
              <a:rPr lang="en-PH" dirty="0" smtClean="0">
                <a:solidFill>
                  <a:srgbClr val="92D050"/>
                </a:solidFill>
              </a:rPr>
              <a:t>System Unit </a:t>
            </a:r>
            <a:r>
              <a:rPr lang="en-PH" dirty="0" smtClean="0">
                <a:solidFill>
                  <a:schemeClr val="bg1"/>
                </a:solidFill>
              </a:rPr>
              <a:t>has a lot of parts inside.</a:t>
            </a:r>
          </a:p>
          <a:p>
            <a:r>
              <a:rPr lang="en-PH" dirty="0" smtClean="0">
                <a:solidFill>
                  <a:schemeClr val="bg1"/>
                </a:solidFill>
              </a:rPr>
              <a:t>Other people call this a CPU but a CPU is just a part of the System Unit.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0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1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6" grpId="0" animBg="1"/>
      <p:bldP spid="7" grpId="0" animBg="1"/>
      <p:bldP spid="10" grpId="0" animBg="1"/>
      <p:bldP spid="8" grpId="0" animBg="1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lh5.googleusercontent.com/-TZn8f2FHRPU/TYrkbSfBPXI/AAAAAAAAAFg/guU21TfqM6o/clipart+surprised+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1672070"/>
            <a:ext cx="2819400" cy="259513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2819400" y="228600"/>
            <a:ext cx="365837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8800" b="1" cap="none" spc="0" dirty="0" smtClean="0">
                <a:ln/>
                <a:solidFill>
                  <a:schemeClr val="accent3"/>
                </a:solidFill>
                <a:effectLst/>
                <a:latin typeface="Aharoni" pitchFamily="2" charset="-79"/>
                <a:cs typeface="Aharoni" pitchFamily="2" charset="-79"/>
              </a:rPr>
              <a:t>OOPS</a:t>
            </a:r>
            <a:r>
              <a:rPr lang="en-US" sz="9600" b="1" cap="none" spc="0" dirty="0" smtClean="0">
                <a:ln/>
                <a:solidFill>
                  <a:schemeClr val="accent3"/>
                </a:solidFill>
                <a:effectLst/>
                <a:latin typeface="Aharoni" pitchFamily="2" charset="-79"/>
                <a:cs typeface="Aharoni" pitchFamily="2" charset="-79"/>
              </a:rPr>
              <a:t>!</a:t>
            </a:r>
            <a:endParaRPr lang="en-US" sz="9600" b="1" cap="none" spc="0" dirty="0">
              <a:ln/>
              <a:solidFill>
                <a:schemeClr val="accent3"/>
              </a:solidFill>
              <a:effectLst/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4495800"/>
            <a:ext cx="733841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Rounded MT Bold" pitchFamily="34" charset="0"/>
              </a:rPr>
              <a:t>Try Again Please!</a:t>
            </a:r>
            <a:endParaRPr lang="en-US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304800" cy="6858000"/>
          </a:xfrm>
          <a:prstGeom prst="rect">
            <a:avLst/>
          </a:prstGeom>
          <a:solidFill>
            <a:srgbClr val="0070C0">
              <a:alpha val="46000"/>
            </a:srgbClr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7" name="Rectangle 6"/>
          <p:cNvSpPr/>
          <p:nvPr/>
        </p:nvSpPr>
        <p:spPr>
          <a:xfrm>
            <a:off x="8839200" y="0"/>
            <a:ext cx="304800" cy="6858000"/>
          </a:xfrm>
          <a:prstGeom prst="rect">
            <a:avLst/>
          </a:prstGeom>
          <a:solidFill>
            <a:srgbClr val="0070C0">
              <a:alpha val="46000"/>
            </a:srgbClr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8" name="Rectangle 7"/>
          <p:cNvSpPr/>
          <p:nvPr/>
        </p:nvSpPr>
        <p:spPr>
          <a:xfrm rot="5400000">
            <a:off x="4419600" y="-4419600"/>
            <a:ext cx="304800" cy="9144000"/>
          </a:xfrm>
          <a:prstGeom prst="rect">
            <a:avLst/>
          </a:prstGeom>
          <a:solidFill>
            <a:srgbClr val="0070C0">
              <a:alpha val="46000"/>
            </a:srgbClr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9" name="Rectangle 8"/>
          <p:cNvSpPr/>
          <p:nvPr/>
        </p:nvSpPr>
        <p:spPr>
          <a:xfrm rot="5400000">
            <a:off x="4419600" y="2133599"/>
            <a:ext cx="304800" cy="9144000"/>
          </a:xfrm>
          <a:prstGeom prst="rect">
            <a:avLst/>
          </a:prstGeom>
          <a:solidFill>
            <a:srgbClr val="0070C0">
              <a:alpha val="46000"/>
            </a:srgbClr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0" name="Left Arrow 9">
            <a:hlinkClick r:id="rId5" action="ppaction://hlinksldjump"/>
          </p:cNvPr>
          <p:cNvSpPr/>
          <p:nvPr/>
        </p:nvSpPr>
        <p:spPr>
          <a:xfrm>
            <a:off x="4114800" y="5562600"/>
            <a:ext cx="4419600" cy="762000"/>
          </a:xfrm>
          <a:prstGeom prst="leftArrow">
            <a:avLst/>
          </a:prstGeom>
          <a:solidFill>
            <a:srgbClr val="FFC000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1" name="Rectangle 10">
            <a:hlinkClick r:id="rId5" action="ppaction://hlinksldjump"/>
          </p:cNvPr>
          <p:cNvSpPr/>
          <p:nvPr/>
        </p:nvSpPr>
        <p:spPr>
          <a:xfrm>
            <a:off x="5410200" y="5486400"/>
            <a:ext cx="31133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go back!</a:t>
            </a:r>
            <a:endParaRPr lang="en-US" sz="5400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2" name="MS900388512[1].wav">
            <a:hlinkClick r:id="" action="ppaction://media"/>
          </p:cNvPr>
          <p:cNvPicPr>
            <a:picLocks noRot="1" noChangeAspect="1"/>
          </p:cNvPicPr>
          <p:nvPr>
            <a:wavAudioFile r:embed="rId1" name="MS900388512[1].wav"/>
          </p:nvPr>
        </p:nvPicPr>
        <p:blipFill>
          <a:blip r:embed="rId6" cstate="print"/>
          <a:stretch>
            <a:fillRect/>
          </a:stretch>
        </p:blipFill>
        <p:spPr>
          <a:xfrm>
            <a:off x="497501" y="381000"/>
            <a:ext cx="224197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2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10" grpId="0" animBg="1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great_job_clip_art-b4617fc9c667eca0e63e1a4f3f10e748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800" y="1676401"/>
            <a:ext cx="5410200" cy="369656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946307" y="382250"/>
            <a:ext cx="521649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8800" b="1" dirty="0" smtClean="0">
                <a:ln w="25400">
                  <a:solidFill>
                    <a:schemeClr val="bg1"/>
                  </a:solidFill>
                </a:ln>
                <a:solidFill>
                  <a:srgbClr val="29DD3A"/>
                </a:solidFill>
                <a:latin typeface="Aharoni" pitchFamily="2" charset="-79"/>
                <a:cs typeface="Aharoni" pitchFamily="2" charset="-79"/>
              </a:rPr>
              <a:t>CORRECT!</a:t>
            </a:r>
            <a:endParaRPr lang="en-US" sz="9600" b="1" cap="none" spc="0" dirty="0">
              <a:ln w="25400">
                <a:solidFill>
                  <a:schemeClr val="bg1"/>
                </a:solidFill>
              </a:ln>
              <a:solidFill>
                <a:srgbClr val="29DD3A"/>
              </a:solidFill>
              <a:effectLst/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4" name="Picture 1" descr="C:\Users\Neil Su\AppData\Local\Microsoft\Windows\Temporary Internet Files\Content.IE5\W62F43LC\MC900441310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43600" y="3733800"/>
            <a:ext cx="2133600" cy="21336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0" y="0"/>
            <a:ext cx="304800" cy="6858000"/>
          </a:xfrm>
          <a:prstGeom prst="rect">
            <a:avLst/>
          </a:prstGeom>
          <a:solidFill>
            <a:srgbClr val="FFC000">
              <a:alpha val="73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6" name="Rectangle 5"/>
          <p:cNvSpPr/>
          <p:nvPr/>
        </p:nvSpPr>
        <p:spPr>
          <a:xfrm>
            <a:off x="8839200" y="0"/>
            <a:ext cx="304800" cy="6858000"/>
          </a:xfrm>
          <a:prstGeom prst="rect">
            <a:avLst/>
          </a:prstGeom>
          <a:solidFill>
            <a:srgbClr val="FFC000">
              <a:alpha val="73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7" name="Rectangle 6"/>
          <p:cNvSpPr/>
          <p:nvPr/>
        </p:nvSpPr>
        <p:spPr>
          <a:xfrm rot="5400000">
            <a:off x="4419600" y="-4419600"/>
            <a:ext cx="304800" cy="9144000"/>
          </a:xfrm>
          <a:prstGeom prst="rect">
            <a:avLst/>
          </a:prstGeom>
          <a:solidFill>
            <a:srgbClr val="FFC000">
              <a:alpha val="73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8" name="Rectangle 7"/>
          <p:cNvSpPr/>
          <p:nvPr/>
        </p:nvSpPr>
        <p:spPr>
          <a:xfrm rot="5400000">
            <a:off x="4419600" y="2133599"/>
            <a:ext cx="304800" cy="9144000"/>
          </a:xfrm>
          <a:prstGeom prst="rect">
            <a:avLst/>
          </a:prstGeom>
          <a:solidFill>
            <a:srgbClr val="FFC000">
              <a:alpha val="73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9" name="Right Arrow 8">
            <a:hlinkClick r:id="rId6" action="ppaction://hlinksldjump"/>
          </p:cNvPr>
          <p:cNvSpPr/>
          <p:nvPr/>
        </p:nvSpPr>
        <p:spPr>
          <a:xfrm>
            <a:off x="5410200" y="5638800"/>
            <a:ext cx="3276600" cy="762000"/>
          </a:xfrm>
          <a:prstGeom prst="righ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0" name="Rectangle 9">
            <a:hlinkClick r:id="rId6" action="ppaction://hlinksldjump"/>
          </p:cNvPr>
          <p:cNvSpPr/>
          <p:nvPr/>
        </p:nvSpPr>
        <p:spPr>
          <a:xfrm>
            <a:off x="5383605" y="5562600"/>
            <a:ext cx="23887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next…</a:t>
            </a:r>
            <a:endParaRPr lang="en-US" sz="5400" b="1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Oval 10">
            <a:hlinkClick r:id="rId7" action="ppaction://hlinksldjump"/>
          </p:cNvPr>
          <p:cNvSpPr/>
          <p:nvPr/>
        </p:nvSpPr>
        <p:spPr>
          <a:xfrm>
            <a:off x="457200" y="5257800"/>
            <a:ext cx="1219200" cy="1143000"/>
          </a:xfrm>
          <a:prstGeom prst="ellipse">
            <a:avLst/>
          </a:prstGeom>
          <a:solidFill>
            <a:srgbClr val="FF0066">
              <a:alpha val="87000"/>
            </a:srgbClr>
          </a:solidFill>
          <a:ln w="34925"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Rounded MT Bold" pitchFamily="34" charset="0"/>
              </a:rPr>
              <a:t>Learn more!</a:t>
            </a:r>
            <a:endParaRPr lang="en-PH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533400" y="4191000"/>
            <a:ext cx="990600" cy="9906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pic>
        <p:nvPicPr>
          <p:cNvPr id="13" name="MS900069459[1].wav">
            <a:hlinkClick r:id="" action="ppaction://media"/>
          </p:cNvPr>
          <p:cNvPicPr>
            <a:picLocks noRot="1" noChangeAspect="1"/>
          </p:cNvPicPr>
          <p:nvPr>
            <a:wavAudioFile r:embed="rId1" name="MS900069459[1].wav"/>
          </p:nvPr>
        </p:nvPicPr>
        <p:blipFill>
          <a:blip r:embed="rId8" cstate="print"/>
          <a:stretch>
            <a:fillRect/>
          </a:stretch>
        </p:blipFill>
        <p:spPr>
          <a:xfrm>
            <a:off x="420624" y="381000"/>
            <a:ext cx="225551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5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9" grpId="0" animBg="1"/>
      <p:bldP spid="10" grpId="0"/>
      <p:bldP spid="11" grpId="0" animBg="1"/>
      <p:bldP spid="12" grpId="0" animBg="1"/>
      <p:bldP spid="12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Alternate Process 3"/>
          <p:cNvSpPr/>
          <p:nvPr/>
        </p:nvSpPr>
        <p:spPr>
          <a:xfrm>
            <a:off x="1219200" y="381000"/>
            <a:ext cx="6553200" cy="2667000"/>
          </a:xfrm>
          <a:prstGeom prst="flowChartAlternateProcess">
            <a:avLst/>
          </a:prstGeom>
          <a:solidFill>
            <a:srgbClr val="CC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pic>
        <p:nvPicPr>
          <p:cNvPr id="2" name="Picture 2" descr="http://store.aramedia.com/shopimages/products/normal/kb-japaneseblac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609600"/>
            <a:ext cx="5846031" cy="22098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819400" y="3124200"/>
            <a:ext cx="49530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 Gothic" pitchFamily="34" charset="0"/>
                <a:cs typeface="Aharoni" pitchFamily="2" charset="-79"/>
              </a:rPr>
              <a:t>this is the computer’s…</a:t>
            </a:r>
            <a:endParaRPr lang="en-US" sz="28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entury Gothic" pitchFamily="34" charset="0"/>
              <a:cs typeface="Aharoni" pitchFamily="2" charset="-79"/>
            </a:endParaRPr>
          </a:p>
        </p:txBody>
      </p:sp>
      <p:pic>
        <p:nvPicPr>
          <p:cNvPr id="18433" name="Picture 1" descr="C:\Users\Neil Su\AppData\Local\Microsoft\Windows\Temporary Internet Files\Content.IE5\Q2NKXXRV\MC900052679[1].wmf"/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09600" y="3527980"/>
            <a:ext cx="2057400" cy="2034620"/>
          </a:xfrm>
          <a:prstGeom prst="rect">
            <a:avLst/>
          </a:prstGeom>
          <a:noFill/>
        </p:spPr>
      </p:pic>
      <p:pic>
        <p:nvPicPr>
          <p:cNvPr id="18436" name="Picture 4" descr="C:\Users\Neil Su\AppData\Local\Microsoft\Windows\Temporary Internet Files\Content.IE5\XZYZUHHT\MC900052792[1].wmf"/>
          <p:cNvPicPr>
            <a:picLocks noChangeAspect="1" noChangeArrowheads="1"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400799" y="3505200"/>
            <a:ext cx="2269587" cy="2209800"/>
          </a:xfrm>
          <a:prstGeom prst="rect">
            <a:avLst/>
          </a:prstGeom>
          <a:noFill/>
        </p:spPr>
      </p:pic>
      <p:pic>
        <p:nvPicPr>
          <p:cNvPr id="18440" name="Picture 8" descr="http://www.clker.com/cliparts/a/0/5/5/12154418831416733536lemmling_Decorative_flower.svg.med.png"/>
          <p:cNvPicPr>
            <a:picLocks noChangeAspect="1" noChangeArrowheads="1"/>
          </p:cNvPicPr>
          <p:nvPr/>
        </p:nvPicPr>
        <p:blipFill>
          <a:blip r:embed="rId6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2532006">
            <a:off x="3352800" y="4066837"/>
            <a:ext cx="2438400" cy="2178304"/>
          </a:xfrm>
          <a:prstGeom prst="rect">
            <a:avLst/>
          </a:prstGeom>
          <a:noFill/>
        </p:spPr>
      </p:pic>
      <p:sp>
        <p:nvSpPr>
          <p:cNvPr id="16" name="Oval 15">
            <a:hlinkClick r:id="rId7" action="ppaction://hlinksldjump"/>
          </p:cNvPr>
          <p:cNvSpPr/>
          <p:nvPr/>
        </p:nvSpPr>
        <p:spPr>
          <a:xfrm>
            <a:off x="304800" y="4061380"/>
            <a:ext cx="2590800" cy="990600"/>
          </a:xfrm>
          <a:prstGeom prst="ellipse">
            <a:avLst/>
          </a:prstGeom>
          <a:solidFill>
            <a:srgbClr val="7030A0">
              <a:alpha val="66000"/>
            </a:srgb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2800" dirty="0" smtClean="0">
                <a:solidFill>
                  <a:schemeClr val="bg1"/>
                </a:solidFill>
                <a:latin typeface="Arial Rounded MT Bold" pitchFamily="34" charset="0"/>
              </a:rPr>
              <a:t>keyboard</a:t>
            </a:r>
            <a:endParaRPr lang="en-PH" sz="2800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  <p:sp>
        <p:nvSpPr>
          <p:cNvPr id="17" name="Oval 16">
            <a:hlinkClick r:id="rId8" action="ppaction://hlinksldjump"/>
          </p:cNvPr>
          <p:cNvSpPr/>
          <p:nvPr/>
        </p:nvSpPr>
        <p:spPr>
          <a:xfrm>
            <a:off x="3276600" y="4648200"/>
            <a:ext cx="2590800" cy="990600"/>
          </a:xfrm>
          <a:prstGeom prst="ellipse">
            <a:avLst/>
          </a:prstGeom>
          <a:solidFill>
            <a:srgbClr val="92D050">
              <a:alpha val="66000"/>
            </a:srgb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2800" dirty="0" smtClean="0">
                <a:solidFill>
                  <a:schemeClr val="bg1"/>
                </a:solidFill>
                <a:latin typeface="Arial Rounded MT Bold" pitchFamily="34" charset="0"/>
              </a:rPr>
              <a:t>speakers</a:t>
            </a:r>
            <a:endParaRPr lang="en-PH" sz="2800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  <p:sp>
        <p:nvSpPr>
          <p:cNvPr id="18" name="Oval 17">
            <a:hlinkClick r:id="rId8" action="ppaction://hlinksldjump"/>
          </p:cNvPr>
          <p:cNvSpPr/>
          <p:nvPr/>
        </p:nvSpPr>
        <p:spPr>
          <a:xfrm>
            <a:off x="6248400" y="4343400"/>
            <a:ext cx="2590800" cy="914400"/>
          </a:xfrm>
          <a:prstGeom prst="ellipse">
            <a:avLst/>
          </a:prstGeom>
          <a:solidFill>
            <a:srgbClr val="FFFF00">
              <a:alpha val="66000"/>
            </a:srgb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2800" dirty="0" smtClean="0">
                <a:solidFill>
                  <a:schemeClr val="bg1"/>
                </a:solidFill>
                <a:latin typeface="Arial Rounded MT Bold" pitchFamily="34" charset="0"/>
              </a:rPr>
              <a:t>mouse</a:t>
            </a:r>
            <a:endParaRPr lang="en-PH" sz="2800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6" grpId="0" animBg="1"/>
      <p:bldP spid="17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s://lh5.googleusercontent.com/-TZn8f2FHRPU/TYrkbSfBPXI/AAAAAAAAAFg/guU21TfqM6o/clipart+surprised+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1672070"/>
            <a:ext cx="2819400" cy="259513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819400" y="228600"/>
            <a:ext cx="365837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8800" b="1" cap="none" spc="0" dirty="0" smtClean="0">
                <a:ln/>
                <a:solidFill>
                  <a:srgbClr val="00B0F0"/>
                </a:solidFill>
                <a:effectLst/>
                <a:latin typeface="Aharoni" pitchFamily="2" charset="-79"/>
                <a:cs typeface="Aharoni" pitchFamily="2" charset="-79"/>
              </a:rPr>
              <a:t>OOPS</a:t>
            </a:r>
            <a:r>
              <a:rPr lang="en-US" sz="9600" b="1" cap="none" spc="0" dirty="0" smtClean="0">
                <a:ln/>
                <a:solidFill>
                  <a:srgbClr val="00B0F0"/>
                </a:solidFill>
                <a:effectLst/>
                <a:latin typeface="Aharoni" pitchFamily="2" charset="-79"/>
                <a:cs typeface="Aharoni" pitchFamily="2" charset="-79"/>
              </a:rPr>
              <a:t>!</a:t>
            </a:r>
            <a:endParaRPr lang="en-US" sz="9600" b="1" cap="none" spc="0" dirty="0">
              <a:ln/>
              <a:solidFill>
                <a:srgbClr val="00B0F0"/>
              </a:solidFill>
              <a:effectLst/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14400" y="4495800"/>
            <a:ext cx="733841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Rounded MT Bold" pitchFamily="34" charset="0"/>
              </a:rPr>
              <a:t>Try Again Please!</a:t>
            </a:r>
            <a:endParaRPr lang="en-US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304800" cy="6858000"/>
          </a:xfrm>
          <a:prstGeom prst="rect">
            <a:avLst/>
          </a:prstGeom>
          <a:solidFill>
            <a:srgbClr val="FF66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6" name="Rectangle 5"/>
          <p:cNvSpPr/>
          <p:nvPr/>
        </p:nvSpPr>
        <p:spPr>
          <a:xfrm>
            <a:off x="8839200" y="0"/>
            <a:ext cx="304800" cy="6858000"/>
          </a:xfrm>
          <a:prstGeom prst="rect">
            <a:avLst/>
          </a:prstGeom>
          <a:solidFill>
            <a:srgbClr val="FF66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7" name="Rectangle 6"/>
          <p:cNvSpPr/>
          <p:nvPr/>
        </p:nvSpPr>
        <p:spPr>
          <a:xfrm rot="5400000">
            <a:off x="4419600" y="-4419600"/>
            <a:ext cx="304800" cy="9144000"/>
          </a:xfrm>
          <a:prstGeom prst="rect">
            <a:avLst/>
          </a:prstGeom>
          <a:solidFill>
            <a:srgbClr val="FF66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8" name="Rectangle 7"/>
          <p:cNvSpPr/>
          <p:nvPr/>
        </p:nvSpPr>
        <p:spPr>
          <a:xfrm rot="5400000">
            <a:off x="4419600" y="2133599"/>
            <a:ext cx="304800" cy="9144000"/>
          </a:xfrm>
          <a:prstGeom prst="rect">
            <a:avLst/>
          </a:prstGeom>
          <a:solidFill>
            <a:srgbClr val="FF66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9" name="Left Arrow 8">
            <a:hlinkClick r:id="rId5" action="ppaction://hlinksldjump"/>
          </p:cNvPr>
          <p:cNvSpPr/>
          <p:nvPr/>
        </p:nvSpPr>
        <p:spPr>
          <a:xfrm>
            <a:off x="4114800" y="5562600"/>
            <a:ext cx="4419600" cy="762000"/>
          </a:xfrm>
          <a:prstGeom prst="leftArrow">
            <a:avLst/>
          </a:prstGeom>
          <a:solidFill>
            <a:srgbClr val="FFC000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0" name="Rectangle 9">
            <a:hlinkClick r:id="rId5" action="ppaction://hlinksldjump"/>
          </p:cNvPr>
          <p:cNvSpPr/>
          <p:nvPr/>
        </p:nvSpPr>
        <p:spPr>
          <a:xfrm>
            <a:off x="5410200" y="5486400"/>
            <a:ext cx="31133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go back!</a:t>
            </a:r>
            <a:endParaRPr lang="en-US" sz="5400" b="1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1" name="MS900388512[1].wav">
            <a:hlinkClick r:id="" action="ppaction://media"/>
          </p:cNvPr>
          <p:cNvPicPr>
            <a:picLocks noRot="1" noChangeAspect="1"/>
          </p:cNvPicPr>
          <p:nvPr>
            <a:wavAudioFile r:embed="rId1" name="MS900388512[1].wav"/>
          </p:nvPr>
        </p:nvPicPr>
        <p:blipFill>
          <a:blip r:embed="rId6" cstate="print"/>
          <a:stretch>
            <a:fillRect/>
          </a:stretch>
        </p:blipFill>
        <p:spPr>
          <a:xfrm>
            <a:off x="457200" y="386757"/>
            <a:ext cx="304800" cy="2932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2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9" grpId="0" animBg="1"/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1052</TotalTime>
  <Words>257</Words>
  <Application>Microsoft Office PowerPoint</Application>
  <PresentationFormat>On-screen Show (4:3)</PresentationFormat>
  <Paragraphs>87</Paragraphs>
  <Slides>20</Slides>
  <Notes>12</Notes>
  <HiddenSlides>0</HiddenSlides>
  <MMClips>13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Concourse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Neil Su</dc:creator>
  <cp:lastModifiedBy>dell</cp:lastModifiedBy>
  <cp:revision>118</cp:revision>
  <dcterms:created xsi:type="dcterms:W3CDTF">2012-06-01T07:43:07Z</dcterms:created>
  <dcterms:modified xsi:type="dcterms:W3CDTF">2014-08-25T05:10:23Z</dcterms:modified>
</cp:coreProperties>
</file>